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0"/>
  </p:notesMasterIdLst>
  <p:handoutMasterIdLst>
    <p:handoutMasterId r:id="rId21"/>
  </p:handoutMasterIdLst>
  <p:sldIdLst>
    <p:sldId id="256" r:id="rId5"/>
    <p:sldId id="491" r:id="rId6"/>
    <p:sldId id="327" r:id="rId7"/>
    <p:sldId id="319" r:id="rId8"/>
    <p:sldId id="258" r:id="rId9"/>
    <p:sldId id="470" r:id="rId10"/>
    <p:sldId id="322" r:id="rId11"/>
    <p:sldId id="320" r:id="rId12"/>
    <p:sldId id="308" r:id="rId13"/>
    <p:sldId id="309" r:id="rId14"/>
    <p:sldId id="326" r:id="rId15"/>
    <p:sldId id="325" r:id="rId16"/>
    <p:sldId id="305" r:id="rId17"/>
    <p:sldId id="307" r:id="rId18"/>
    <p:sldId id="60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essica Jenkins" initials="JJ" lastIdx="2" clrIdx="6">
    <p:extLst>
      <p:ext uri="{19B8F6BF-5375-455C-9EA6-DF929625EA0E}">
        <p15:presenceInfo xmlns:p15="http://schemas.microsoft.com/office/powerpoint/2012/main" userId="Jessica Jenkins" providerId="None"/>
      </p:ext>
    </p:extLst>
  </p:cmAuthor>
  <p:cmAuthor id="1" name="Cassie Lutterloh" initials="CL" lastIdx="8" clrIdx="0">
    <p:extLst>
      <p:ext uri="{19B8F6BF-5375-455C-9EA6-DF929625EA0E}">
        <p15:presenceInfo xmlns:p15="http://schemas.microsoft.com/office/powerpoint/2012/main" userId="Cassie Lutterloh" providerId="None"/>
      </p:ext>
    </p:extLst>
  </p:cmAuthor>
  <p:cmAuthor id="8" name="Jessica Jenkins" initials="JJ [2]" lastIdx="3" clrIdx="7">
    <p:extLst>
      <p:ext uri="{19B8F6BF-5375-455C-9EA6-DF929625EA0E}">
        <p15:presenceInfo xmlns:p15="http://schemas.microsoft.com/office/powerpoint/2012/main" userId="S::jessica.jenkins@publicimpact.com::f8594302-f49f-472f-9dee-37ecdda694fe" providerId="AD"/>
      </p:ext>
    </p:extLst>
  </p:cmAuthor>
  <p:cmAuthor id="2" name="Cassie Lutterloh" initials="CL [2]" lastIdx="1" clrIdx="1">
    <p:extLst>
      <p:ext uri="{19B8F6BF-5375-455C-9EA6-DF929625EA0E}">
        <p15:presenceInfo xmlns:p15="http://schemas.microsoft.com/office/powerpoint/2012/main" userId="S0033FFF8F815F83@LIVE.COM" providerId="AD"/>
      </p:ext>
    </p:extLst>
  </p:cmAuthor>
  <p:cmAuthor id="9" name="Beverley Tyndall" initials="BT" lastIdx="1" clrIdx="8">
    <p:extLst>
      <p:ext uri="{19B8F6BF-5375-455C-9EA6-DF929625EA0E}">
        <p15:presenceInfo xmlns:p15="http://schemas.microsoft.com/office/powerpoint/2012/main" userId="Beverley Tyndall" providerId="None"/>
      </p:ext>
    </p:extLst>
  </p:cmAuthor>
  <p:cmAuthor id="3" name="Julia Fisher" initials="JF" lastIdx="21" clrIdx="2">
    <p:extLst>
      <p:ext uri="{19B8F6BF-5375-455C-9EA6-DF929625EA0E}">
        <p15:presenceInfo xmlns:p15="http://schemas.microsoft.com/office/powerpoint/2012/main" userId="Julia Fisher" providerId="None"/>
      </p:ext>
    </p:extLst>
  </p:cmAuthor>
  <p:cmAuthor id="4" name="Kendall King" initials="KK" lastIdx="11" clrIdx="3">
    <p:extLst>
      <p:ext uri="{19B8F6BF-5375-455C-9EA6-DF929625EA0E}">
        <p15:presenceInfo xmlns:p15="http://schemas.microsoft.com/office/powerpoint/2012/main" userId="Kendall King" providerId="None"/>
      </p:ext>
    </p:extLst>
  </p:cmAuthor>
  <p:cmAuthor id="5" name="Shonaka Ellison" initials="SE" lastIdx="1" clrIdx="4">
    <p:extLst>
      <p:ext uri="{19B8F6BF-5375-455C-9EA6-DF929625EA0E}">
        <p15:presenceInfo xmlns:p15="http://schemas.microsoft.com/office/powerpoint/2012/main" userId="Shonaka Ellison" providerId="None"/>
      </p:ext>
    </p:extLst>
  </p:cmAuthor>
  <p:cmAuthor id="6" name="Lucy Steiner" initials="LS" lastIdx="1" clrIdx="5">
    <p:extLst>
      <p:ext uri="{19B8F6BF-5375-455C-9EA6-DF929625EA0E}">
        <p15:presenceInfo xmlns:p15="http://schemas.microsoft.com/office/powerpoint/2012/main" userId="S-1-5-21-2954727825-6476994-238539550-10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B09E"/>
    <a:srgbClr val="3FAB9B"/>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1AAD6-5399-4695-ADFF-9C00A128CD6D}" v="2" dt="2019-11-13T19:44:19.1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85" autoAdjust="0"/>
    <p:restoredTop sz="63754" autoAdjust="0"/>
  </p:normalViewPr>
  <p:slideViewPr>
    <p:cSldViewPr snapToGrid="0">
      <p:cViewPr varScale="1">
        <p:scale>
          <a:sx n="49" d="100"/>
          <a:sy n="49" d="100"/>
        </p:scale>
        <p:origin x="1194" y="42"/>
      </p:cViewPr>
      <p:guideLst/>
    </p:cSldViewPr>
  </p:slideViewPr>
  <p:notesTextViewPr>
    <p:cViewPr>
      <p:scale>
        <a:sx n="1" d="1"/>
        <a:sy n="1" d="1"/>
      </p:scale>
      <p:origin x="0" y="0"/>
    </p:cViewPr>
  </p:notesTextViewPr>
  <p:notesViewPr>
    <p:cSldViewPr snapToGrid="0">
      <p:cViewPr varScale="1">
        <p:scale>
          <a:sx n="51" d="100"/>
          <a:sy n="51" d="100"/>
        </p:scale>
        <p:origin x="2692"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Jenkins" userId="f8594302-f49f-472f-9dee-37ecdda694fe" providerId="ADAL" clId="{E58C3FB0-C1D0-458C-865B-D3BDD3DC019B}"/>
    <pc:docChg chg="undo custSel addSld modSld">
      <pc:chgData name="Jessica Jenkins" userId="f8594302-f49f-472f-9dee-37ecdda694fe" providerId="ADAL" clId="{E58C3FB0-C1D0-458C-865B-D3BDD3DC019B}" dt="2019-09-03T15:36:55.049" v="585" actId="20577"/>
      <pc:docMkLst>
        <pc:docMk/>
      </pc:docMkLst>
      <pc:sldChg chg="modNotesTx">
        <pc:chgData name="Jessica Jenkins" userId="f8594302-f49f-472f-9dee-37ecdda694fe" providerId="ADAL" clId="{E58C3FB0-C1D0-458C-865B-D3BDD3DC019B}" dt="2019-09-03T15:14:58.810" v="20" actId="15"/>
        <pc:sldMkLst>
          <pc:docMk/>
          <pc:sldMk cId="1701994973" sldId="256"/>
        </pc:sldMkLst>
      </pc:sldChg>
      <pc:sldChg chg="addSp delSp">
        <pc:chgData name="Jessica Jenkins" userId="f8594302-f49f-472f-9dee-37ecdda694fe" providerId="ADAL" clId="{E58C3FB0-C1D0-458C-865B-D3BDD3DC019B}" dt="2019-09-03T15:34:00.966" v="472"/>
        <pc:sldMkLst>
          <pc:docMk/>
          <pc:sldMk cId="1702484247" sldId="258"/>
        </pc:sldMkLst>
        <pc:spChg chg="add del">
          <ac:chgData name="Jessica Jenkins" userId="f8594302-f49f-472f-9dee-37ecdda694fe" providerId="ADAL" clId="{E58C3FB0-C1D0-458C-865B-D3BDD3DC019B}" dt="2019-09-03T15:34:00.966" v="472"/>
          <ac:spMkLst>
            <pc:docMk/>
            <pc:sldMk cId="1702484247" sldId="258"/>
            <ac:spMk id="3" creationId="{B75E2692-A856-4EC8-A1E5-2D2C8EA41BDB}"/>
          </ac:spMkLst>
        </pc:spChg>
      </pc:sldChg>
      <pc:sldChg chg="addCm modCm modNotesTx">
        <pc:chgData name="Jessica Jenkins" userId="f8594302-f49f-472f-9dee-37ecdda694fe" providerId="ADAL" clId="{E58C3FB0-C1D0-458C-865B-D3BDD3DC019B}" dt="2019-09-03T15:29:14.477" v="470"/>
        <pc:sldMkLst>
          <pc:docMk/>
          <pc:sldMk cId="3998000203" sldId="308"/>
        </pc:sldMkLst>
      </pc:sldChg>
      <pc:sldChg chg="modNotesTx">
        <pc:chgData name="Jessica Jenkins" userId="f8594302-f49f-472f-9dee-37ecdda694fe" providerId="ADAL" clId="{E58C3FB0-C1D0-458C-865B-D3BDD3DC019B}" dt="2019-09-03T15:27:49.095" v="463" actId="20577"/>
        <pc:sldMkLst>
          <pc:docMk/>
          <pc:sldMk cId="2648238645" sldId="309"/>
        </pc:sldMkLst>
      </pc:sldChg>
      <pc:sldChg chg="modSp">
        <pc:chgData name="Jessica Jenkins" userId="f8594302-f49f-472f-9dee-37ecdda694fe" providerId="ADAL" clId="{E58C3FB0-C1D0-458C-865B-D3BDD3DC019B}" dt="2019-09-03T15:17:33.714" v="240" actId="207"/>
        <pc:sldMkLst>
          <pc:docMk/>
          <pc:sldMk cId="3877559965" sldId="319"/>
        </pc:sldMkLst>
        <pc:spChg chg="mod">
          <ac:chgData name="Jessica Jenkins" userId="f8594302-f49f-472f-9dee-37ecdda694fe" providerId="ADAL" clId="{E58C3FB0-C1D0-458C-865B-D3BDD3DC019B}" dt="2019-09-03T15:17:33.714" v="240" actId="207"/>
          <ac:spMkLst>
            <pc:docMk/>
            <pc:sldMk cId="3877559965" sldId="319"/>
            <ac:spMk id="2" creationId="{835B8B8E-7B18-47EC-B3AE-AD40CB5ABA25}"/>
          </ac:spMkLst>
        </pc:spChg>
      </pc:sldChg>
      <pc:sldChg chg="modNotesTx">
        <pc:chgData name="Jessica Jenkins" userId="f8594302-f49f-472f-9dee-37ecdda694fe" providerId="ADAL" clId="{E58C3FB0-C1D0-458C-865B-D3BDD3DC019B}" dt="2019-09-03T15:27:30.575" v="459" actId="20577"/>
        <pc:sldMkLst>
          <pc:docMk/>
          <pc:sldMk cId="1439929543" sldId="320"/>
        </pc:sldMkLst>
      </pc:sldChg>
      <pc:sldChg chg="addSp delSp modSp delAnim modAnim addCm modCm modNotesTx">
        <pc:chgData name="Jessica Jenkins" userId="f8594302-f49f-472f-9dee-37ecdda694fe" providerId="ADAL" clId="{E58C3FB0-C1D0-458C-865B-D3BDD3DC019B}" dt="2019-09-03T15:36:55.049" v="585" actId="20577"/>
        <pc:sldMkLst>
          <pc:docMk/>
          <pc:sldMk cId="1034159904" sldId="322"/>
        </pc:sldMkLst>
        <pc:spChg chg="add del mod">
          <ac:chgData name="Jessica Jenkins" userId="f8594302-f49f-472f-9dee-37ecdda694fe" providerId="ADAL" clId="{E58C3FB0-C1D0-458C-865B-D3BDD3DC019B}" dt="2019-09-03T15:19:48.778" v="246" actId="478"/>
          <ac:spMkLst>
            <pc:docMk/>
            <pc:sldMk cId="1034159904" sldId="322"/>
            <ac:spMk id="2" creationId="{54B0254E-CF73-4D27-BA8A-AB592F2F2E1A}"/>
          </ac:spMkLst>
        </pc:spChg>
        <pc:spChg chg="add del">
          <ac:chgData name="Jessica Jenkins" userId="f8594302-f49f-472f-9dee-37ecdda694fe" providerId="ADAL" clId="{E58C3FB0-C1D0-458C-865B-D3BDD3DC019B}" dt="2019-09-03T15:19:37.611" v="244" actId="478"/>
          <ac:spMkLst>
            <pc:docMk/>
            <pc:sldMk cId="1034159904" sldId="322"/>
            <ac:spMk id="8" creationId="{B0B87BD4-2A94-4A67-9310-7568CDD759B5}"/>
          </ac:spMkLst>
        </pc:spChg>
        <pc:spChg chg="del">
          <ac:chgData name="Jessica Jenkins" userId="f8594302-f49f-472f-9dee-37ecdda694fe" providerId="ADAL" clId="{E58C3FB0-C1D0-458C-865B-D3BDD3DC019B}" dt="2019-09-03T15:19:29.477" v="241" actId="478"/>
          <ac:spMkLst>
            <pc:docMk/>
            <pc:sldMk cId="1034159904" sldId="322"/>
            <ac:spMk id="9" creationId="{5260AE35-5B1F-49DC-AEE4-80B4541092E6}"/>
          </ac:spMkLst>
        </pc:spChg>
        <pc:graphicFrameChg chg="del">
          <ac:chgData name="Jessica Jenkins" userId="f8594302-f49f-472f-9dee-37ecdda694fe" providerId="ADAL" clId="{E58C3FB0-C1D0-458C-865B-D3BDD3DC019B}" dt="2019-09-03T15:19:32.738" v="242" actId="478"/>
          <ac:graphicFrameMkLst>
            <pc:docMk/>
            <pc:sldMk cId="1034159904" sldId="322"/>
            <ac:graphicFrameMk id="4" creationId="{53543B95-5889-43DE-80E6-4D137611A7B0}"/>
          </ac:graphicFrameMkLst>
        </pc:graphicFrameChg>
        <pc:graphicFrameChg chg="add mod">
          <ac:chgData name="Jessica Jenkins" userId="f8594302-f49f-472f-9dee-37ecdda694fe" providerId="ADAL" clId="{E58C3FB0-C1D0-458C-865B-D3BDD3DC019B}" dt="2019-09-03T15:21:25.314" v="430" actId="20577"/>
          <ac:graphicFrameMkLst>
            <pc:docMk/>
            <pc:sldMk cId="1034159904" sldId="322"/>
            <ac:graphicFrameMk id="7" creationId="{29F5CC57-8B3D-466D-B467-F26D610B60CF}"/>
          </ac:graphicFrameMkLst>
        </pc:graphicFrameChg>
      </pc:sldChg>
      <pc:sldChg chg="modSp">
        <pc:chgData name="Jessica Jenkins" userId="f8594302-f49f-472f-9dee-37ecdda694fe" providerId="ADAL" clId="{E58C3FB0-C1D0-458C-865B-D3BDD3DC019B}" dt="2019-09-03T15:27:56.210" v="466" actId="1440"/>
        <pc:sldMkLst>
          <pc:docMk/>
          <pc:sldMk cId="1151242746" sldId="325"/>
        </pc:sldMkLst>
        <pc:picChg chg="mod">
          <ac:chgData name="Jessica Jenkins" userId="f8594302-f49f-472f-9dee-37ecdda694fe" providerId="ADAL" clId="{E58C3FB0-C1D0-458C-865B-D3BDD3DC019B}" dt="2019-09-03T15:27:56.210" v="466" actId="1440"/>
          <ac:picMkLst>
            <pc:docMk/>
            <pc:sldMk cId="1151242746" sldId="325"/>
            <ac:picMk id="5" creationId="{D1A35F51-52E4-455A-B926-C935BCE1195F}"/>
          </ac:picMkLst>
        </pc:picChg>
      </pc:sldChg>
      <pc:sldChg chg="modNotesTx">
        <pc:chgData name="Jessica Jenkins" userId="f8594302-f49f-472f-9dee-37ecdda694fe" providerId="ADAL" clId="{E58C3FB0-C1D0-458C-865B-D3BDD3DC019B}" dt="2019-09-03T15:27:51.879" v="465" actId="20577"/>
        <pc:sldMkLst>
          <pc:docMk/>
          <pc:sldMk cId="1464741309" sldId="326"/>
        </pc:sldMkLst>
      </pc:sldChg>
      <pc:sldChg chg="delCm modNotesTx">
        <pc:chgData name="Jessica Jenkins" userId="f8594302-f49f-472f-9dee-37ecdda694fe" providerId="ADAL" clId="{E58C3FB0-C1D0-458C-865B-D3BDD3DC019B}" dt="2019-09-03T15:17:01.343" v="237" actId="20577"/>
        <pc:sldMkLst>
          <pc:docMk/>
          <pc:sldMk cId="916209957" sldId="327"/>
        </pc:sldMkLst>
      </pc:sldChg>
      <pc:sldChg chg="addSp delSp modSp add modAnim modNotesTx">
        <pc:chgData name="Jessica Jenkins" userId="f8594302-f49f-472f-9dee-37ecdda694fe" providerId="ADAL" clId="{E58C3FB0-C1D0-458C-865B-D3BDD3DC019B}" dt="2019-09-03T15:36:43.454" v="582"/>
        <pc:sldMkLst>
          <pc:docMk/>
          <pc:sldMk cId="1291554178" sldId="470"/>
        </pc:sldMkLst>
        <pc:spChg chg="add mod ord">
          <ac:chgData name="Jessica Jenkins" userId="f8594302-f49f-472f-9dee-37ecdda694fe" providerId="ADAL" clId="{E58C3FB0-C1D0-458C-865B-D3BDD3DC019B}" dt="2019-09-03T15:36:40.916" v="581" actId="1076"/>
          <ac:spMkLst>
            <pc:docMk/>
            <pc:sldMk cId="1291554178" sldId="470"/>
            <ac:spMk id="2" creationId="{F5CD5ED1-536A-4EE7-A58B-19D267CD59F9}"/>
          </ac:spMkLst>
        </pc:spChg>
        <pc:spChg chg="del mod">
          <ac:chgData name="Jessica Jenkins" userId="f8594302-f49f-472f-9dee-37ecdda694fe" providerId="ADAL" clId="{E58C3FB0-C1D0-458C-865B-D3BDD3DC019B}" dt="2019-09-03T15:34:25.718" v="480" actId="478"/>
          <ac:spMkLst>
            <pc:docMk/>
            <pc:sldMk cId="1291554178" sldId="470"/>
            <ac:spMk id="3" creationId="{AFEF14E3-E2CE-44B9-88C0-5451E8F8820F}"/>
          </ac:spMkLst>
        </pc:spChg>
        <pc:spChg chg="add mod">
          <ac:chgData name="Jessica Jenkins" userId="f8594302-f49f-472f-9dee-37ecdda694fe" providerId="ADAL" clId="{E58C3FB0-C1D0-458C-865B-D3BDD3DC019B}" dt="2019-09-03T15:34:30.992" v="503" actId="20577"/>
          <ac:spMkLst>
            <pc:docMk/>
            <pc:sldMk cId="1291554178" sldId="470"/>
            <ac:spMk id="5" creationId="{771CDD70-B4C9-46D2-B057-23246E03167A}"/>
          </ac:spMkLst>
        </pc:spChg>
      </pc:sldChg>
      <pc:sldChg chg="add">
        <pc:chgData name="Jessica Jenkins" userId="f8594302-f49f-472f-9dee-37ecdda694fe" providerId="ADAL" clId="{E58C3FB0-C1D0-458C-865B-D3BDD3DC019B}" dt="2019-09-03T15:13:32.665" v="0"/>
        <pc:sldMkLst>
          <pc:docMk/>
          <pc:sldMk cId="3532139071" sldId="491"/>
        </pc:sldMkLst>
      </pc:sldChg>
    </pc:docChg>
  </pc:docChgLst>
  <pc:docChgLst>
    <pc:chgData name="Jessica Jenkins" userId="f8594302-f49f-472f-9dee-37ecdda694fe" providerId="ADAL" clId="{0109088A-25C3-495A-B6FA-E9A4BCB0880E}"/>
    <pc:docChg chg="modSld">
      <pc:chgData name="Jessica Jenkins" userId="f8594302-f49f-472f-9dee-37ecdda694fe" providerId="ADAL" clId="{0109088A-25C3-495A-B6FA-E9A4BCB0880E}" dt="2019-09-03T15:51:56.446" v="0"/>
      <pc:docMkLst>
        <pc:docMk/>
      </pc:docMkLst>
      <pc:sldChg chg="modCm">
        <pc:chgData name="Jessica Jenkins" userId="f8594302-f49f-472f-9dee-37ecdda694fe" providerId="ADAL" clId="{0109088A-25C3-495A-B6FA-E9A4BCB0880E}" dt="2019-09-03T15:51:56.446" v="0"/>
        <pc:sldMkLst>
          <pc:docMk/>
          <pc:sldMk cId="1034159904" sldId="322"/>
        </pc:sldMkLst>
      </pc:sldChg>
    </pc:docChg>
  </pc:docChgLst>
  <pc:docChgLst>
    <pc:chgData name="Jessica Jenkins" userId="f8594302-f49f-472f-9dee-37ecdda694fe" providerId="ADAL" clId="{EA157135-91AE-46E6-A639-99F6930378D6}"/>
    <pc:docChg chg="custSel addSld modSld">
      <pc:chgData name="Jessica Jenkins" userId="f8594302-f49f-472f-9dee-37ecdda694fe" providerId="ADAL" clId="{EA157135-91AE-46E6-A639-99F6930378D6}" dt="2019-09-30T14:59:58.354" v="2" actId="1592"/>
      <pc:docMkLst>
        <pc:docMk/>
      </pc:docMkLst>
      <pc:sldChg chg="delCm">
        <pc:chgData name="Jessica Jenkins" userId="f8594302-f49f-472f-9dee-37ecdda694fe" providerId="ADAL" clId="{EA157135-91AE-46E6-A639-99F6930378D6}" dt="2019-09-30T14:59:58.354" v="2" actId="1592"/>
        <pc:sldMkLst>
          <pc:docMk/>
          <pc:sldMk cId="3998000203" sldId="308"/>
        </pc:sldMkLst>
      </pc:sldChg>
      <pc:sldChg chg="delCm">
        <pc:chgData name="Jessica Jenkins" userId="f8594302-f49f-472f-9dee-37ecdda694fe" providerId="ADAL" clId="{EA157135-91AE-46E6-A639-99F6930378D6}" dt="2019-09-30T14:59:53.939" v="1" actId="1592"/>
        <pc:sldMkLst>
          <pc:docMk/>
          <pc:sldMk cId="1034159904" sldId="322"/>
        </pc:sldMkLst>
      </pc:sldChg>
      <pc:sldChg chg="add">
        <pc:chgData name="Jessica Jenkins" userId="f8594302-f49f-472f-9dee-37ecdda694fe" providerId="ADAL" clId="{EA157135-91AE-46E6-A639-99F6930378D6}" dt="2019-09-16T13:18:53.921" v="0"/>
        <pc:sldMkLst>
          <pc:docMk/>
          <pc:sldMk cId="3915324196" sldId="600"/>
        </pc:sldMkLst>
      </pc:sldChg>
    </pc:docChg>
  </pc:docChgLst>
  <pc:docChgLst>
    <pc:chgData name="Paola Gilliam" userId="S::paola.gilliam@publicimpact.com::1e5351c2-6db1-4282-b9a4-70313b8c54c7" providerId="AD" clId="Web-{72D11AD9-53E3-624F-5539-A33A43517D25}"/>
    <pc:docChg chg="addSld delSld">
      <pc:chgData name="Paola Gilliam" userId="S::paola.gilliam@publicimpact.com::1e5351c2-6db1-4282-b9a4-70313b8c54c7" providerId="AD" clId="Web-{72D11AD9-53E3-624F-5539-A33A43517D25}" dt="2019-11-01T16:35:57.114" v="1"/>
      <pc:docMkLst>
        <pc:docMk/>
      </pc:docMkLst>
      <pc:sldChg chg="del">
        <pc:chgData name="Paola Gilliam" userId="S::paola.gilliam@publicimpact.com::1e5351c2-6db1-4282-b9a4-70313b8c54c7" providerId="AD" clId="Web-{72D11AD9-53E3-624F-5539-A33A43517D25}" dt="2019-11-01T16:35:57.114" v="1"/>
        <pc:sldMkLst>
          <pc:docMk/>
          <pc:sldMk cId="3915324196" sldId="600"/>
        </pc:sldMkLst>
      </pc:sldChg>
      <pc:sldChg chg="add">
        <pc:chgData name="Paola Gilliam" userId="S::paola.gilliam@publicimpact.com::1e5351c2-6db1-4282-b9a4-70313b8c54c7" providerId="AD" clId="Web-{72D11AD9-53E3-624F-5539-A33A43517D25}" dt="2019-11-01T16:35:52.630" v="0"/>
        <pc:sldMkLst>
          <pc:docMk/>
          <pc:sldMk cId="510581187" sldId="601"/>
        </pc:sldMkLst>
      </pc:sldChg>
    </pc:docChg>
  </pc:docChgLst>
  <pc:docChgLst>
    <pc:chgData name="Sharon Barrett" userId="4396ee7a-2c4c-487e-bf89-70f36f6bd5e4" providerId="ADAL" clId="{78B8183A-13D9-4CB9-B476-B1B7F0F717F9}"/>
    <pc:docChg chg="custSel addSld delSld modSld">
      <pc:chgData name="Sharon Barrett" userId="4396ee7a-2c4c-487e-bf89-70f36f6bd5e4" providerId="ADAL" clId="{78B8183A-13D9-4CB9-B476-B1B7F0F717F9}" dt="2019-09-22T12:54:03.239" v="414"/>
      <pc:docMkLst>
        <pc:docMk/>
      </pc:docMkLst>
      <pc:sldChg chg="modNotesTx">
        <pc:chgData name="Sharon Barrett" userId="4396ee7a-2c4c-487e-bf89-70f36f6bd5e4" providerId="ADAL" clId="{78B8183A-13D9-4CB9-B476-B1B7F0F717F9}" dt="2019-09-22T12:40:42.083" v="134" actId="20577"/>
        <pc:sldMkLst>
          <pc:docMk/>
          <pc:sldMk cId="1701994973" sldId="256"/>
        </pc:sldMkLst>
      </pc:sldChg>
      <pc:sldChg chg="modNotesTx">
        <pc:chgData name="Sharon Barrett" userId="4396ee7a-2c4c-487e-bf89-70f36f6bd5e4" providerId="ADAL" clId="{78B8183A-13D9-4CB9-B476-B1B7F0F717F9}" dt="2019-09-22T12:44:47.972" v="269" actId="6549"/>
        <pc:sldMkLst>
          <pc:docMk/>
          <pc:sldMk cId="1702484247" sldId="258"/>
        </pc:sldMkLst>
      </pc:sldChg>
      <pc:sldChg chg="modNotesTx">
        <pc:chgData name="Sharon Barrett" userId="4396ee7a-2c4c-487e-bf89-70f36f6bd5e4" providerId="ADAL" clId="{78B8183A-13D9-4CB9-B476-B1B7F0F717F9}" dt="2019-09-22T12:50:16.858" v="400" actId="20577"/>
        <pc:sldMkLst>
          <pc:docMk/>
          <pc:sldMk cId="3794976145" sldId="305"/>
        </pc:sldMkLst>
      </pc:sldChg>
      <pc:sldChg chg="modSp modNotesTx">
        <pc:chgData name="Sharon Barrett" userId="4396ee7a-2c4c-487e-bf89-70f36f6bd5e4" providerId="ADAL" clId="{78B8183A-13D9-4CB9-B476-B1B7F0F717F9}" dt="2019-09-22T12:50:43.701" v="412" actId="20577"/>
        <pc:sldMkLst>
          <pc:docMk/>
          <pc:sldMk cId="96103897" sldId="307"/>
        </pc:sldMkLst>
        <pc:spChg chg="mod">
          <ac:chgData name="Sharon Barrett" userId="4396ee7a-2c4c-487e-bf89-70f36f6bd5e4" providerId="ADAL" clId="{78B8183A-13D9-4CB9-B476-B1B7F0F717F9}" dt="2019-09-22T12:50:28.888" v="405" actId="6549"/>
          <ac:spMkLst>
            <pc:docMk/>
            <pc:sldMk cId="96103897" sldId="307"/>
            <ac:spMk id="3" creationId="{FA3833B3-B220-46B6-98B5-A90D39DB628F}"/>
          </ac:spMkLst>
        </pc:spChg>
      </pc:sldChg>
      <pc:sldChg chg="modNotesTx">
        <pc:chgData name="Sharon Barrett" userId="4396ee7a-2c4c-487e-bf89-70f36f6bd5e4" providerId="ADAL" clId="{78B8183A-13D9-4CB9-B476-B1B7F0F717F9}" dt="2019-09-22T12:48:20.301" v="331" actId="20577"/>
        <pc:sldMkLst>
          <pc:docMk/>
          <pc:sldMk cId="3998000203" sldId="308"/>
        </pc:sldMkLst>
      </pc:sldChg>
      <pc:sldChg chg="modNotesTx">
        <pc:chgData name="Sharon Barrett" userId="4396ee7a-2c4c-487e-bf89-70f36f6bd5e4" providerId="ADAL" clId="{78B8183A-13D9-4CB9-B476-B1B7F0F717F9}" dt="2019-09-22T12:48:52.150" v="360" actId="20577"/>
        <pc:sldMkLst>
          <pc:docMk/>
          <pc:sldMk cId="2648238645" sldId="309"/>
        </pc:sldMkLst>
      </pc:sldChg>
      <pc:sldChg chg="modNotesTx">
        <pc:chgData name="Sharon Barrett" userId="4396ee7a-2c4c-487e-bf89-70f36f6bd5e4" providerId="ADAL" clId="{78B8183A-13D9-4CB9-B476-B1B7F0F717F9}" dt="2019-09-22T12:44:11.058" v="244" actId="20577"/>
        <pc:sldMkLst>
          <pc:docMk/>
          <pc:sldMk cId="3877559965" sldId="319"/>
        </pc:sldMkLst>
      </pc:sldChg>
      <pc:sldChg chg="modSp modNotesTx">
        <pc:chgData name="Sharon Barrett" userId="4396ee7a-2c4c-487e-bf89-70f36f6bd5e4" providerId="ADAL" clId="{78B8183A-13D9-4CB9-B476-B1B7F0F717F9}" dt="2019-09-22T12:47:07.470" v="309" actId="20577"/>
        <pc:sldMkLst>
          <pc:docMk/>
          <pc:sldMk cId="1439929543" sldId="320"/>
        </pc:sldMkLst>
        <pc:spChg chg="mod">
          <ac:chgData name="Sharon Barrett" userId="4396ee7a-2c4c-487e-bf89-70f36f6bd5e4" providerId="ADAL" clId="{78B8183A-13D9-4CB9-B476-B1B7F0F717F9}" dt="2019-09-22T12:37:40.287" v="12" actId="20577"/>
          <ac:spMkLst>
            <pc:docMk/>
            <pc:sldMk cId="1439929543" sldId="320"/>
            <ac:spMk id="11" creationId="{C91D59A3-EC30-40B2-82B6-A96031D5A446}"/>
          </ac:spMkLst>
        </pc:spChg>
      </pc:sldChg>
      <pc:sldChg chg="delCm modNotesTx">
        <pc:chgData name="Sharon Barrett" userId="4396ee7a-2c4c-487e-bf89-70f36f6bd5e4" providerId="ADAL" clId="{78B8183A-13D9-4CB9-B476-B1B7F0F717F9}" dt="2019-09-22T12:54:03.239" v="414"/>
        <pc:sldMkLst>
          <pc:docMk/>
          <pc:sldMk cId="1034159904" sldId="322"/>
        </pc:sldMkLst>
      </pc:sldChg>
      <pc:sldChg chg="modSp modNotesTx">
        <pc:chgData name="Sharon Barrett" userId="4396ee7a-2c4c-487e-bf89-70f36f6bd5e4" providerId="ADAL" clId="{78B8183A-13D9-4CB9-B476-B1B7F0F717F9}" dt="2019-09-22T12:49:36.534" v="386" actId="6549"/>
        <pc:sldMkLst>
          <pc:docMk/>
          <pc:sldMk cId="1151242746" sldId="325"/>
        </pc:sldMkLst>
        <pc:spChg chg="mod">
          <ac:chgData name="Sharon Barrett" userId="4396ee7a-2c4c-487e-bf89-70f36f6bd5e4" providerId="ADAL" clId="{78B8183A-13D9-4CB9-B476-B1B7F0F717F9}" dt="2019-09-22T12:40:06.296" v="66" actId="20577"/>
          <ac:spMkLst>
            <pc:docMk/>
            <pc:sldMk cId="1151242746" sldId="325"/>
            <ac:spMk id="2" creationId="{57338D89-E206-4F5D-A766-0926BC9B1558}"/>
          </ac:spMkLst>
        </pc:spChg>
      </pc:sldChg>
      <pc:sldChg chg="modSp modNotesTx">
        <pc:chgData name="Sharon Barrett" userId="4396ee7a-2c4c-487e-bf89-70f36f6bd5e4" providerId="ADAL" clId="{78B8183A-13D9-4CB9-B476-B1B7F0F717F9}" dt="2019-09-22T12:49:13.009" v="379" actId="20577"/>
        <pc:sldMkLst>
          <pc:docMk/>
          <pc:sldMk cId="1464741309" sldId="326"/>
        </pc:sldMkLst>
        <pc:spChg chg="mod">
          <ac:chgData name="Sharon Barrett" userId="4396ee7a-2c4c-487e-bf89-70f36f6bd5e4" providerId="ADAL" clId="{78B8183A-13D9-4CB9-B476-B1B7F0F717F9}" dt="2019-09-22T12:39:59.291" v="64" actId="1036"/>
          <ac:spMkLst>
            <pc:docMk/>
            <pc:sldMk cId="1464741309" sldId="326"/>
            <ac:spMk id="2" creationId="{8D722D29-DF5F-473E-B71A-99607C9878F5}"/>
          </ac:spMkLst>
        </pc:spChg>
      </pc:sldChg>
      <pc:sldChg chg="modNotesTx">
        <pc:chgData name="Sharon Barrett" userId="4396ee7a-2c4c-487e-bf89-70f36f6bd5e4" providerId="ADAL" clId="{78B8183A-13D9-4CB9-B476-B1B7F0F717F9}" dt="2019-09-22T12:41:24.979" v="172" actId="6549"/>
        <pc:sldMkLst>
          <pc:docMk/>
          <pc:sldMk cId="916209957" sldId="327"/>
        </pc:sldMkLst>
      </pc:sldChg>
      <pc:sldChg chg="add del">
        <pc:chgData name="Sharon Barrett" userId="4396ee7a-2c4c-487e-bf89-70f36f6bd5e4" providerId="ADAL" clId="{78B8183A-13D9-4CB9-B476-B1B7F0F717F9}" dt="2019-09-22T12:39:16.936" v="51"/>
        <pc:sldMkLst>
          <pc:docMk/>
          <pc:sldMk cId="2526550337" sldId="601"/>
        </pc:sldMkLst>
      </pc:sldChg>
    </pc:docChg>
  </pc:docChgLst>
  <pc:docChgLst>
    <pc:chgData name="Beverley Tyndall" userId="788f043e-28d2-46fd-a06d-254047806ba2" providerId="ADAL" clId="{5F01AAD6-5399-4695-ADFF-9C00A128CD6D}"/>
    <pc:docChg chg="custSel modSld">
      <pc:chgData name="Beverley Tyndall" userId="788f043e-28d2-46fd-a06d-254047806ba2" providerId="ADAL" clId="{5F01AAD6-5399-4695-ADFF-9C00A128CD6D}" dt="2019-11-13T19:44:58.714" v="19" actId="20577"/>
      <pc:docMkLst>
        <pc:docMk/>
      </pc:docMkLst>
      <pc:sldChg chg="modNotesTx">
        <pc:chgData name="Beverley Tyndall" userId="788f043e-28d2-46fd-a06d-254047806ba2" providerId="ADAL" clId="{5F01AAD6-5399-4695-ADFF-9C00A128CD6D}" dt="2019-11-13T19:44:58.714" v="19" actId="20577"/>
        <pc:sldMkLst>
          <pc:docMk/>
          <pc:sldMk cId="1701994973" sldId="256"/>
        </pc:sldMkLst>
      </pc:sldChg>
      <pc:sldChg chg="delSp modSp">
        <pc:chgData name="Beverley Tyndall" userId="788f043e-28d2-46fd-a06d-254047806ba2" providerId="ADAL" clId="{5F01AAD6-5399-4695-ADFF-9C00A128CD6D}" dt="2019-11-13T19:44:48.212" v="18" actId="478"/>
        <pc:sldMkLst>
          <pc:docMk/>
          <pc:sldMk cId="96103897" sldId="307"/>
        </pc:sldMkLst>
        <pc:spChg chg="del mod">
          <ac:chgData name="Beverley Tyndall" userId="788f043e-28d2-46fd-a06d-254047806ba2" providerId="ADAL" clId="{5F01AAD6-5399-4695-ADFF-9C00A128CD6D}" dt="2019-11-13T19:44:48.212" v="18" actId="478"/>
          <ac:spMkLst>
            <pc:docMk/>
            <pc:sldMk cId="96103897" sldId="307"/>
            <ac:spMk id="2" creationId="{5A9D83BC-E1B2-4723-9F0A-F5F9102EAD38}"/>
          </ac:spMkLst>
        </pc:spChg>
      </pc:sldChg>
      <pc:sldChg chg="addSp delSp modSp">
        <pc:chgData name="Beverley Tyndall" userId="788f043e-28d2-46fd-a06d-254047806ba2" providerId="ADAL" clId="{5F01AAD6-5399-4695-ADFF-9C00A128CD6D}" dt="2019-11-13T19:44:24.446" v="16" actId="1038"/>
        <pc:sldMkLst>
          <pc:docMk/>
          <pc:sldMk cId="916209957" sldId="327"/>
        </pc:sldMkLst>
        <pc:spChg chg="add mod">
          <ac:chgData name="Beverley Tyndall" userId="788f043e-28d2-46fd-a06d-254047806ba2" providerId="ADAL" clId="{5F01AAD6-5399-4695-ADFF-9C00A128CD6D}" dt="2019-11-13T19:44:24.446" v="16" actId="1038"/>
          <ac:spMkLst>
            <pc:docMk/>
            <pc:sldMk cId="916209957" sldId="327"/>
            <ac:spMk id="5" creationId="{8F9BE651-E2B4-4987-B58C-9447FE2AAC15}"/>
          </ac:spMkLst>
        </pc:spChg>
        <pc:spChg chg="del">
          <ac:chgData name="Beverley Tyndall" userId="788f043e-28d2-46fd-a06d-254047806ba2" providerId="ADAL" clId="{5F01AAD6-5399-4695-ADFF-9C00A128CD6D}" dt="2019-11-13T19:44:14.117" v="12" actId="478"/>
          <ac:spMkLst>
            <pc:docMk/>
            <pc:sldMk cId="916209957" sldId="327"/>
            <ac:spMk id="6" creationId="{AA5F02EA-5C95-4700-8F52-05E3B9212844}"/>
          </ac:spMkLst>
        </pc:spChg>
      </pc:sldChg>
    </pc:docChg>
  </pc:docChgLst>
  <pc:docChgLst>
    <pc:chgData name="Beverley Tyndall" userId="788f043e-28d2-46fd-a06d-254047806ba2" providerId="ADAL" clId="{ADE06AF7-AD22-4C9F-BA96-E69C899F0567}"/>
    <pc:docChg chg="undo modSld">
      <pc:chgData name="Beverley Tyndall" userId="788f043e-28d2-46fd-a06d-254047806ba2" providerId="ADAL" clId="{ADE06AF7-AD22-4C9F-BA96-E69C899F0567}" dt="2019-09-18T19:03:36.512" v="24" actId="1076"/>
      <pc:docMkLst>
        <pc:docMk/>
      </pc:docMkLst>
      <pc:sldChg chg="addCm delCm modCm">
        <pc:chgData name="Beverley Tyndall" userId="788f043e-28d2-46fd-a06d-254047806ba2" providerId="ADAL" clId="{ADE06AF7-AD22-4C9F-BA96-E69C899F0567}" dt="2019-09-18T19:01:31.553" v="5"/>
        <pc:sldMkLst>
          <pc:docMk/>
          <pc:sldMk cId="1034159904" sldId="322"/>
        </pc:sldMkLst>
      </pc:sldChg>
      <pc:sldChg chg="addSp delSp modSp">
        <pc:chgData name="Beverley Tyndall" userId="788f043e-28d2-46fd-a06d-254047806ba2" providerId="ADAL" clId="{ADE06AF7-AD22-4C9F-BA96-E69C899F0567}" dt="2019-09-18T19:03:36.512" v="24" actId="1076"/>
        <pc:sldMkLst>
          <pc:docMk/>
          <pc:sldMk cId="1151242746" sldId="325"/>
        </pc:sldMkLst>
        <pc:picChg chg="add del mod modCrop">
          <ac:chgData name="Beverley Tyndall" userId="788f043e-28d2-46fd-a06d-254047806ba2" providerId="ADAL" clId="{ADE06AF7-AD22-4C9F-BA96-E69C899F0567}" dt="2019-09-18T19:03:36.512" v="24" actId="1076"/>
          <ac:picMkLst>
            <pc:docMk/>
            <pc:sldMk cId="1151242746" sldId="325"/>
            <ac:picMk id="5" creationId="{D1A35F51-52E4-455A-B926-C935BCE1195F}"/>
          </ac:picMkLst>
        </pc:picChg>
        <pc:picChg chg="add del mod">
          <ac:chgData name="Beverley Tyndall" userId="788f043e-28d2-46fd-a06d-254047806ba2" providerId="ADAL" clId="{ADE06AF7-AD22-4C9F-BA96-E69C899F0567}" dt="2019-09-18T19:02:20.606" v="14" actId="931"/>
          <ac:picMkLst>
            <pc:docMk/>
            <pc:sldMk cId="1151242746" sldId="325"/>
            <ac:picMk id="7" creationId="{FAFCAEFF-5594-44AE-8A8B-572FA20697B1}"/>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9809882044484"/>
          <c:y val="1.8677404458458217E-2"/>
          <c:w val="0.86474203431925267"/>
          <c:h val="0.84077559055118112"/>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E36C54"/>
              </a:solidFill>
              <a:ln>
                <a:noFill/>
              </a:ln>
              <a:effectLst/>
            </c:spPr>
            <c:extLst>
              <c:ext xmlns:c16="http://schemas.microsoft.com/office/drawing/2014/chart" uri="{C3380CC4-5D6E-409C-BE32-E72D297353CC}">
                <c16:uniqueId val="{00000001-3D25-40B4-AB56-3EDBA4C02595}"/>
              </c:ext>
            </c:extLst>
          </c:dPt>
          <c:dLbls>
            <c:dLbl>
              <c:idx val="0"/>
              <c:layout>
                <c:manualLayout>
                  <c:x val="0"/>
                  <c:y val="-0.26521914331010671"/>
                </c:manualLayout>
              </c:layout>
              <c:tx>
                <c:rich>
                  <a:bodyPr/>
                  <a:lstStyle/>
                  <a:p>
                    <a:fld id="{BE550B7B-FAE8-4B46-A4CD-CB27A07C77DC}" type="VALUE">
                      <a:rPr lang="en-US" smtClean="0"/>
                      <a:pPr/>
                      <a:t>[VALUE]</a:t>
                    </a:fld>
                    <a:r>
                      <a:rPr lang="en-US" baseline="30000" dirty="0" err="1"/>
                      <a:t>th</a:t>
                    </a:r>
                    <a:r>
                      <a:rPr lang="en-US" dirty="0"/>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D25-40B4-AB56-3EDBA4C02595}"/>
                </c:ext>
              </c:extLst>
            </c:dLbl>
            <c:dLbl>
              <c:idx val="1"/>
              <c:layout>
                <c:manualLayout>
                  <c:x val="0"/>
                  <c:y val="-0.39222549362762255"/>
                </c:manualLayout>
              </c:layout>
              <c:tx>
                <c:rich>
                  <a:bodyPr/>
                  <a:lstStyle/>
                  <a:p>
                    <a:r>
                      <a:rPr lang="en-US"/>
                      <a:t>66</a:t>
                    </a:r>
                    <a:r>
                      <a:rPr lang="en-US" baseline="30000"/>
                      <a:t>th</a:t>
                    </a:r>
                    <a:r>
                      <a:rPr lang="en-US"/>
                      <a:t>-72</a:t>
                    </a:r>
                    <a:r>
                      <a:rPr lang="en-US" baseline="30000"/>
                      <a:t>nd</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25-40B4-AB56-3EDBA4C02595}"/>
                </c:ext>
              </c:extLst>
            </c:dLbl>
            <c:dLbl>
              <c:idx val="2"/>
              <c:layout>
                <c:manualLayout>
                  <c:x val="-2.3866222867675135E-3"/>
                  <c:y val="-0.4744060732448388"/>
                </c:manualLayout>
              </c:layout>
              <c:tx>
                <c:rich>
                  <a:bodyPr/>
                  <a:lstStyle/>
                  <a:p>
                    <a:r>
                      <a:rPr lang="en-US"/>
                      <a:t>75</a:t>
                    </a:r>
                    <a:r>
                      <a:rPr lang="en-US" baseline="30000"/>
                      <a:t>th</a:t>
                    </a:r>
                    <a:r>
                      <a:rPr lang="en-US"/>
                      <a:t>-85</a:t>
                    </a:r>
                    <a:r>
                      <a:rPr lang="en-US" baseline="30000"/>
                      <a:t>th</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25-40B4-AB56-3EDBA4C0259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Reading &amp; Math</c:v>
                </c:pt>
                <c:pt idx="1">
                  <c:v>Reading*</c:v>
                </c:pt>
                <c:pt idx="2">
                  <c:v>Math</c:v>
                </c:pt>
              </c:strCache>
            </c:strRef>
          </c:cat>
          <c:val>
            <c:numRef>
              <c:f>Sheet1!$B$2:$B$4</c:f>
              <c:numCache>
                <c:formatCode>General</c:formatCode>
                <c:ptCount val="3"/>
                <c:pt idx="0">
                  <c:v>50</c:v>
                </c:pt>
                <c:pt idx="1">
                  <c:v>66</c:v>
                </c:pt>
                <c:pt idx="2">
                  <c:v>75</c:v>
                </c:pt>
              </c:numCache>
            </c:numRef>
          </c:val>
          <c:extLst>
            <c:ext xmlns:c16="http://schemas.microsoft.com/office/drawing/2014/chart" uri="{C3380CC4-5D6E-409C-BE32-E72D297353CC}">
              <c16:uniqueId val="{00000004-3D25-40B4-AB56-3EDBA4C02595}"/>
            </c:ext>
          </c:extLst>
        </c:ser>
        <c:ser>
          <c:idx val="1"/>
          <c:order val="1"/>
          <c:tx>
            <c:strRef>
              <c:f>Sheet1!$C$1</c:f>
              <c:strCache>
                <c:ptCount val="1"/>
                <c:pt idx="0">
                  <c:v>Series 2</c:v>
                </c:pt>
              </c:strCache>
            </c:strRef>
          </c:tx>
          <c:spPr>
            <a:solidFill>
              <a:schemeClr val="accent1">
                <a:lumMod val="40000"/>
                <a:lumOff val="60000"/>
              </a:schemeClr>
            </a:solidFill>
            <a:ln>
              <a:noFill/>
            </a:ln>
            <a:effectLst/>
          </c:spPr>
          <c:invertIfNegative val="0"/>
          <c:cat>
            <c:strRef>
              <c:f>Sheet1!$A$2:$A$4</c:f>
              <c:strCache>
                <c:ptCount val="3"/>
                <c:pt idx="0">
                  <c:v>Reading &amp; Math</c:v>
                </c:pt>
                <c:pt idx="1">
                  <c:v>Reading*</c:v>
                </c:pt>
                <c:pt idx="2">
                  <c:v>Math</c:v>
                </c:pt>
              </c:strCache>
            </c:strRef>
          </c:cat>
          <c:val>
            <c:numRef>
              <c:f>Sheet1!$C$2:$C$4</c:f>
              <c:numCache>
                <c:formatCode>General</c:formatCode>
                <c:ptCount val="3"/>
                <c:pt idx="1">
                  <c:v>6</c:v>
                </c:pt>
                <c:pt idx="2">
                  <c:v>10</c:v>
                </c:pt>
              </c:numCache>
            </c:numRef>
          </c:val>
          <c:extLst>
            <c:ext xmlns:c16="http://schemas.microsoft.com/office/drawing/2014/chart" uri="{C3380CC4-5D6E-409C-BE32-E72D297353CC}">
              <c16:uniqueId val="{00000005-3D25-40B4-AB56-3EDBA4C02595}"/>
            </c:ext>
          </c:extLst>
        </c:ser>
        <c:dLbls>
          <c:showLegendKey val="0"/>
          <c:showVal val="0"/>
          <c:showCatName val="0"/>
          <c:showSerName val="0"/>
          <c:showPercent val="0"/>
          <c:showBubbleSize val="0"/>
        </c:dLbls>
        <c:gapWidth val="111"/>
        <c:overlap val="100"/>
        <c:axId val="588548744"/>
        <c:axId val="588556616"/>
      </c:barChart>
      <c:catAx>
        <c:axId val="588548744"/>
        <c:scaling>
          <c:orientation val="minMax"/>
        </c:scaling>
        <c:delete val="1"/>
        <c:axPos val="b"/>
        <c:numFmt formatCode="General" sourceLinked="1"/>
        <c:majorTickMark val="none"/>
        <c:minorTickMark val="none"/>
        <c:tickLblPos val="nextTo"/>
        <c:crossAx val="588556616"/>
        <c:crosses val="autoZero"/>
        <c:auto val="1"/>
        <c:lblAlgn val="ctr"/>
        <c:lblOffset val="100"/>
        <c:noMultiLvlLbl val="0"/>
      </c:catAx>
      <c:valAx>
        <c:axId val="588556616"/>
        <c:scaling>
          <c:orientation val="minMax"/>
        </c:scaling>
        <c:delete val="1"/>
        <c:axPos val="l"/>
        <c:numFmt formatCode="General" sourceLinked="1"/>
        <c:majorTickMark val="none"/>
        <c:minorTickMark val="none"/>
        <c:tickLblPos val="nextTo"/>
        <c:crossAx val="588548744"/>
        <c:crosses val="autoZero"/>
        <c:crossBetween val="between"/>
        <c:majorUnit val="50"/>
      </c:valAx>
      <c:spPr>
        <a:noFill/>
        <a:ln w="25400">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A014CB-CB27-4C7C-B9BA-195E974FFDCB}" type="doc">
      <dgm:prSet loTypeId="urn:microsoft.com/office/officeart/2005/8/layout/bProcess3" loCatId="process" qsTypeId="urn:microsoft.com/office/officeart/2005/8/quickstyle/simple1" qsCatId="simple" csTypeId="urn:microsoft.com/office/officeart/2005/8/colors/accent1_1" csCatId="accent1" phldr="1"/>
      <dgm:spPr/>
    </dgm:pt>
    <dgm:pt modelId="{BE90010A-02EA-4B5E-BC92-A07140572DB2}">
      <dgm:prSet phldrT="[Text]"/>
      <dgm:spPr>
        <a:ln w="57150">
          <a:solidFill>
            <a:schemeClr val="accent1">
              <a:lumMod val="40000"/>
              <a:lumOff val="60000"/>
            </a:schemeClr>
          </a:solidFill>
        </a:ln>
      </dgm:spPr>
      <dgm:t>
        <a:bodyPr/>
        <a:lstStyle/>
        <a:p>
          <a:r>
            <a:rPr lang="en-US">
              <a:cs typeface="Calibri Light"/>
            </a:rPr>
            <a:t>Principal Actions</a:t>
          </a:r>
        </a:p>
      </dgm:t>
    </dgm:pt>
    <dgm:pt modelId="{4CB5E97D-E0EF-4AF8-9892-188DCCA5A490}" type="parTrans" cxnId="{2DAC9091-8EFF-41DA-899E-DBB4B8329119}">
      <dgm:prSet/>
      <dgm:spPr/>
      <dgm:t>
        <a:bodyPr/>
        <a:lstStyle/>
        <a:p>
          <a:endParaRPr lang="en-US"/>
        </a:p>
      </dgm:t>
    </dgm:pt>
    <dgm:pt modelId="{222EAC66-2DB0-4BF1-B840-DD2481C9AF42}" type="sibTrans" cxnId="{2DAC9091-8EFF-41DA-899E-DBB4B8329119}">
      <dgm:prSet/>
      <dgm:spPr>
        <a:ln w="28575">
          <a:solidFill>
            <a:schemeClr val="accent4">
              <a:lumMod val="50000"/>
            </a:schemeClr>
          </a:solidFill>
        </a:ln>
      </dgm:spPr>
      <dgm:t>
        <a:bodyPr/>
        <a:lstStyle/>
        <a:p>
          <a:endParaRPr lang="en-US"/>
        </a:p>
      </dgm:t>
    </dgm:pt>
    <dgm:pt modelId="{746E1426-D9C2-4DDA-B65B-4CD23580BC52}">
      <dgm:prSet phldrT="[Text]"/>
      <dgm:spPr>
        <a:ln w="57150">
          <a:solidFill>
            <a:schemeClr val="accent1">
              <a:lumMod val="40000"/>
              <a:lumOff val="60000"/>
            </a:schemeClr>
          </a:solidFill>
        </a:ln>
      </dgm:spPr>
      <dgm:t>
        <a:bodyPr/>
        <a:lstStyle/>
        <a:p>
          <a:r>
            <a:rPr lang="en-US">
              <a:cs typeface="Calibri Light"/>
            </a:rPr>
            <a:t>MCL Actions</a:t>
          </a:r>
        </a:p>
      </dgm:t>
    </dgm:pt>
    <dgm:pt modelId="{7A6B567A-F35C-497C-8CE6-2EBE9439D23A}" type="parTrans" cxnId="{35B4B635-D55B-45FB-A316-4DAF8C7A6444}">
      <dgm:prSet/>
      <dgm:spPr/>
      <dgm:t>
        <a:bodyPr/>
        <a:lstStyle/>
        <a:p>
          <a:endParaRPr lang="en-US"/>
        </a:p>
      </dgm:t>
    </dgm:pt>
    <dgm:pt modelId="{A7878399-74B9-4F76-98B9-DADB9D9D80B6}" type="sibTrans" cxnId="{35B4B635-D55B-45FB-A316-4DAF8C7A6444}">
      <dgm:prSet/>
      <dgm:spPr>
        <a:ln w="28575">
          <a:solidFill>
            <a:schemeClr val="accent4">
              <a:lumMod val="50000"/>
            </a:schemeClr>
          </a:solidFill>
        </a:ln>
      </dgm:spPr>
      <dgm:t>
        <a:bodyPr/>
        <a:lstStyle/>
        <a:p>
          <a:endParaRPr lang="en-US"/>
        </a:p>
      </dgm:t>
    </dgm:pt>
    <dgm:pt modelId="{74182EB7-CDA4-4770-88E1-4AE24E5CDB7C}">
      <dgm:prSet phldrT="[Text]"/>
      <dgm:spPr>
        <a:ln w="57150">
          <a:solidFill>
            <a:schemeClr val="accent1">
              <a:lumMod val="40000"/>
              <a:lumOff val="60000"/>
            </a:schemeClr>
          </a:solidFill>
        </a:ln>
      </dgm:spPr>
      <dgm:t>
        <a:bodyPr/>
        <a:lstStyle/>
        <a:p>
          <a:r>
            <a:rPr lang="en-US">
              <a:cs typeface="Calibri Light"/>
            </a:rPr>
            <a:t>Teacher Actions</a:t>
          </a:r>
        </a:p>
      </dgm:t>
    </dgm:pt>
    <dgm:pt modelId="{D15049CB-CC19-4CF0-B724-90AC78A7A0EC}" type="parTrans" cxnId="{010280DF-16CC-449F-962E-7261E9C9DF0E}">
      <dgm:prSet/>
      <dgm:spPr/>
      <dgm:t>
        <a:bodyPr/>
        <a:lstStyle/>
        <a:p>
          <a:endParaRPr lang="en-US"/>
        </a:p>
      </dgm:t>
    </dgm:pt>
    <dgm:pt modelId="{16471AAE-7A3F-49FC-A156-568A2FFF76F9}" type="sibTrans" cxnId="{010280DF-16CC-449F-962E-7261E9C9DF0E}">
      <dgm:prSet/>
      <dgm:spPr>
        <a:ln w="28575">
          <a:solidFill>
            <a:schemeClr val="accent4">
              <a:lumMod val="50000"/>
            </a:schemeClr>
          </a:solidFill>
        </a:ln>
      </dgm:spPr>
      <dgm:t>
        <a:bodyPr/>
        <a:lstStyle/>
        <a:p>
          <a:endParaRPr lang="en-US"/>
        </a:p>
      </dgm:t>
    </dgm:pt>
    <dgm:pt modelId="{CB213A56-BF1D-4644-BE4A-95EF03D022BB}">
      <dgm:prSet phldrT="[Text]"/>
      <dgm:spPr>
        <a:ln w="57150">
          <a:solidFill>
            <a:schemeClr val="accent1">
              <a:lumMod val="40000"/>
              <a:lumOff val="60000"/>
            </a:schemeClr>
          </a:solidFill>
        </a:ln>
      </dgm:spPr>
      <dgm:t>
        <a:bodyPr/>
        <a:lstStyle/>
        <a:p>
          <a:r>
            <a:rPr lang="en-US">
              <a:cs typeface="Calibri Light"/>
            </a:rPr>
            <a:t>Student Achievement</a:t>
          </a:r>
        </a:p>
      </dgm:t>
    </dgm:pt>
    <dgm:pt modelId="{14D5AEA1-2EC6-48FC-95EE-D0C0CD31EFFF}" type="parTrans" cxnId="{2A6D2000-1887-4F30-ADB4-21F5BB8E05F1}">
      <dgm:prSet/>
      <dgm:spPr/>
      <dgm:t>
        <a:bodyPr/>
        <a:lstStyle/>
        <a:p>
          <a:endParaRPr lang="en-US"/>
        </a:p>
      </dgm:t>
    </dgm:pt>
    <dgm:pt modelId="{5E0E9CF8-4FFB-4412-BA8F-DACE7649EC56}" type="sibTrans" cxnId="{2A6D2000-1887-4F30-ADB4-21F5BB8E05F1}">
      <dgm:prSet/>
      <dgm:spPr/>
      <dgm:t>
        <a:bodyPr/>
        <a:lstStyle/>
        <a:p>
          <a:endParaRPr lang="en-US"/>
        </a:p>
      </dgm:t>
    </dgm:pt>
    <dgm:pt modelId="{E15F286B-77A5-43D2-A931-3F05D3AC8A5F}" type="pres">
      <dgm:prSet presAssocID="{67A014CB-CB27-4C7C-B9BA-195E974FFDCB}" presName="Name0" presStyleCnt="0">
        <dgm:presLayoutVars>
          <dgm:dir/>
          <dgm:resizeHandles val="exact"/>
        </dgm:presLayoutVars>
      </dgm:prSet>
      <dgm:spPr/>
    </dgm:pt>
    <dgm:pt modelId="{BA0CCE45-BEA1-4F35-BDFC-2F9BE9718461}" type="pres">
      <dgm:prSet presAssocID="{BE90010A-02EA-4B5E-BC92-A07140572DB2}" presName="node" presStyleLbl="node1" presStyleIdx="0" presStyleCnt="4">
        <dgm:presLayoutVars>
          <dgm:bulletEnabled val="1"/>
        </dgm:presLayoutVars>
      </dgm:prSet>
      <dgm:spPr/>
    </dgm:pt>
    <dgm:pt modelId="{D99FBD68-098E-43C1-8079-2529CD3D16A4}" type="pres">
      <dgm:prSet presAssocID="{222EAC66-2DB0-4BF1-B840-DD2481C9AF42}" presName="sibTrans" presStyleLbl="sibTrans1D1" presStyleIdx="0" presStyleCnt="3"/>
      <dgm:spPr/>
    </dgm:pt>
    <dgm:pt modelId="{2D28937B-587F-4A0C-8E1E-397BC86DE8B5}" type="pres">
      <dgm:prSet presAssocID="{222EAC66-2DB0-4BF1-B840-DD2481C9AF42}" presName="connectorText" presStyleLbl="sibTrans1D1" presStyleIdx="0" presStyleCnt="3"/>
      <dgm:spPr/>
    </dgm:pt>
    <dgm:pt modelId="{78558F9E-FD50-4172-AA28-B7454BE42E33}" type="pres">
      <dgm:prSet presAssocID="{746E1426-D9C2-4DDA-B65B-4CD23580BC52}" presName="node" presStyleLbl="node1" presStyleIdx="1" presStyleCnt="4">
        <dgm:presLayoutVars>
          <dgm:bulletEnabled val="1"/>
        </dgm:presLayoutVars>
      </dgm:prSet>
      <dgm:spPr/>
    </dgm:pt>
    <dgm:pt modelId="{55876FF9-63BC-4AB5-9B3C-F9445CB4E026}" type="pres">
      <dgm:prSet presAssocID="{A7878399-74B9-4F76-98B9-DADB9D9D80B6}" presName="sibTrans" presStyleLbl="sibTrans1D1" presStyleIdx="1" presStyleCnt="3"/>
      <dgm:spPr/>
    </dgm:pt>
    <dgm:pt modelId="{F2C3C974-6B94-4A54-A544-FE93DD22A67C}" type="pres">
      <dgm:prSet presAssocID="{A7878399-74B9-4F76-98B9-DADB9D9D80B6}" presName="connectorText" presStyleLbl="sibTrans1D1" presStyleIdx="1" presStyleCnt="3"/>
      <dgm:spPr/>
    </dgm:pt>
    <dgm:pt modelId="{DBF74B12-1A93-4F67-B880-2953838F2F3A}" type="pres">
      <dgm:prSet presAssocID="{74182EB7-CDA4-4770-88E1-4AE24E5CDB7C}" presName="node" presStyleLbl="node1" presStyleIdx="2" presStyleCnt="4">
        <dgm:presLayoutVars>
          <dgm:bulletEnabled val="1"/>
        </dgm:presLayoutVars>
      </dgm:prSet>
      <dgm:spPr/>
    </dgm:pt>
    <dgm:pt modelId="{8003E382-B72A-40E9-8578-9FDCE415B2D1}" type="pres">
      <dgm:prSet presAssocID="{16471AAE-7A3F-49FC-A156-568A2FFF76F9}" presName="sibTrans" presStyleLbl="sibTrans1D1" presStyleIdx="2" presStyleCnt="3"/>
      <dgm:spPr/>
    </dgm:pt>
    <dgm:pt modelId="{BB7A52F9-7564-49D2-AE21-464DFA30C51A}" type="pres">
      <dgm:prSet presAssocID="{16471AAE-7A3F-49FC-A156-568A2FFF76F9}" presName="connectorText" presStyleLbl="sibTrans1D1" presStyleIdx="2" presStyleCnt="3"/>
      <dgm:spPr/>
    </dgm:pt>
    <dgm:pt modelId="{98B7C8C0-3EF1-4C87-9C92-A91FEF2DC942}" type="pres">
      <dgm:prSet presAssocID="{CB213A56-BF1D-4644-BE4A-95EF03D022BB}" presName="node" presStyleLbl="node1" presStyleIdx="3" presStyleCnt="4">
        <dgm:presLayoutVars>
          <dgm:bulletEnabled val="1"/>
        </dgm:presLayoutVars>
      </dgm:prSet>
      <dgm:spPr/>
    </dgm:pt>
  </dgm:ptLst>
  <dgm:cxnLst>
    <dgm:cxn modelId="{2A6D2000-1887-4F30-ADB4-21F5BB8E05F1}" srcId="{67A014CB-CB27-4C7C-B9BA-195E974FFDCB}" destId="{CB213A56-BF1D-4644-BE4A-95EF03D022BB}" srcOrd="3" destOrd="0" parTransId="{14D5AEA1-2EC6-48FC-95EE-D0C0CD31EFFF}" sibTransId="{5E0E9CF8-4FFB-4412-BA8F-DACE7649EC56}"/>
    <dgm:cxn modelId="{35B4B635-D55B-45FB-A316-4DAF8C7A6444}" srcId="{67A014CB-CB27-4C7C-B9BA-195E974FFDCB}" destId="{746E1426-D9C2-4DDA-B65B-4CD23580BC52}" srcOrd="1" destOrd="0" parTransId="{7A6B567A-F35C-497C-8CE6-2EBE9439D23A}" sibTransId="{A7878399-74B9-4F76-98B9-DADB9D9D80B6}"/>
    <dgm:cxn modelId="{068CEC5D-26CB-4E19-B49A-564A35BF07F0}" type="presOf" srcId="{BE90010A-02EA-4B5E-BC92-A07140572DB2}" destId="{BA0CCE45-BEA1-4F35-BDFC-2F9BE9718461}" srcOrd="0" destOrd="0" presId="urn:microsoft.com/office/officeart/2005/8/layout/bProcess3"/>
    <dgm:cxn modelId="{28634A43-A105-4912-B5A6-B8B453660AD0}" type="presOf" srcId="{222EAC66-2DB0-4BF1-B840-DD2481C9AF42}" destId="{2D28937B-587F-4A0C-8E1E-397BC86DE8B5}" srcOrd="1" destOrd="0" presId="urn:microsoft.com/office/officeart/2005/8/layout/bProcess3"/>
    <dgm:cxn modelId="{F6BF5F6D-984E-4A48-9E56-2FCFB5FE1055}" type="presOf" srcId="{746E1426-D9C2-4DDA-B65B-4CD23580BC52}" destId="{78558F9E-FD50-4172-AA28-B7454BE42E33}" srcOrd="0" destOrd="0" presId="urn:microsoft.com/office/officeart/2005/8/layout/bProcess3"/>
    <dgm:cxn modelId="{89CDBD4E-957F-41BA-819B-D6A335775D31}" type="presOf" srcId="{16471AAE-7A3F-49FC-A156-568A2FFF76F9}" destId="{BB7A52F9-7564-49D2-AE21-464DFA30C51A}" srcOrd="1" destOrd="0" presId="urn:microsoft.com/office/officeart/2005/8/layout/bProcess3"/>
    <dgm:cxn modelId="{2DAC9091-8EFF-41DA-899E-DBB4B8329119}" srcId="{67A014CB-CB27-4C7C-B9BA-195E974FFDCB}" destId="{BE90010A-02EA-4B5E-BC92-A07140572DB2}" srcOrd="0" destOrd="0" parTransId="{4CB5E97D-E0EF-4AF8-9892-188DCCA5A490}" sibTransId="{222EAC66-2DB0-4BF1-B840-DD2481C9AF42}"/>
    <dgm:cxn modelId="{93865C93-34E4-479C-851D-3FE833EEC7D6}" type="presOf" srcId="{16471AAE-7A3F-49FC-A156-568A2FFF76F9}" destId="{8003E382-B72A-40E9-8578-9FDCE415B2D1}" srcOrd="0" destOrd="0" presId="urn:microsoft.com/office/officeart/2005/8/layout/bProcess3"/>
    <dgm:cxn modelId="{E7EE4A9A-BF1A-4C1C-9863-41B2C66F2AFF}" type="presOf" srcId="{67A014CB-CB27-4C7C-B9BA-195E974FFDCB}" destId="{E15F286B-77A5-43D2-A931-3F05D3AC8A5F}" srcOrd="0" destOrd="0" presId="urn:microsoft.com/office/officeart/2005/8/layout/bProcess3"/>
    <dgm:cxn modelId="{37B69BC9-3F4F-48BE-BE49-F48E9E44BDB8}" type="presOf" srcId="{A7878399-74B9-4F76-98B9-DADB9D9D80B6}" destId="{55876FF9-63BC-4AB5-9B3C-F9445CB4E026}" srcOrd="0" destOrd="0" presId="urn:microsoft.com/office/officeart/2005/8/layout/bProcess3"/>
    <dgm:cxn modelId="{7B3731D2-9AF7-4D39-93AC-3B1064D3A635}" type="presOf" srcId="{222EAC66-2DB0-4BF1-B840-DD2481C9AF42}" destId="{D99FBD68-098E-43C1-8079-2529CD3D16A4}" srcOrd="0" destOrd="0" presId="urn:microsoft.com/office/officeart/2005/8/layout/bProcess3"/>
    <dgm:cxn modelId="{010280DF-16CC-449F-962E-7261E9C9DF0E}" srcId="{67A014CB-CB27-4C7C-B9BA-195E974FFDCB}" destId="{74182EB7-CDA4-4770-88E1-4AE24E5CDB7C}" srcOrd="2" destOrd="0" parTransId="{D15049CB-CC19-4CF0-B724-90AC78A7A0EC}" sibTransId="{16471AAE-7A3F-49FC-A156-568A2FFF76F9}"/>
    <dgm:cxn modelId="{A0B6C1E2-4020-45EA-8675-AD1E5F098593}" type="presOf" srcId="{74182EB7-CDA4-4770-88E1-4AE24E5CDB7C}" destId="{DBF74B12-1A93-4F67-B880-2953838F2F3A}" srcOrd="0" destOrd="0" presId="urn:microsoft.com/office/officeart/2005/8/layout/bProcess3"/>
    <dgm:cxn modelId="{A26533F1-C749-42D5-8BB3-56F304A0095D}" type="presOf" srcId="{CB213A56-BF1D-4644-BE4A-95EF03D022BB}" destId="{98B7C8C0-3EF1-4C87-9C92-A91FEF2DC942}" srcOrd="0" destOrd="0" presId="urn:microsoft.com/office/officeart/2005/8/layout/bProcess3"/>
    <dgm:cxn modelId="{48B8C1F4-324B-4D1E-931A-3EE3837E3374}" type="presOf" srcId="{A7878399-74B9-4F76-98B9-DADB9D9D80B6}" destId="{F2C3C974-6B94-4A54-A544-FE93DD22A67C}" srcOrd="1" destOrd="0" presId="urn:microsoft.com/office/officeart/2005/8/layout/bProcess3"/>
    <dgm:cxn modelId="{9FFFE478-1AD3-4CED-B66D-B257207CC2B0}" type="presParOf" srcId="{E15F286B-77A5-43D2-A931-3F05D3AC8A5F}" destId="{BA0CCE45-BEA1-4F35-BDFC-2F9BE9718461}" srcOrd="0" destOrd="0" presId="urn:microsoft.com/office/officeart/2005/8/layout/bProcess3"/>
    <dgm:cxn modelId="{65EDFA3B-42C3-433C-BE8E-9A47DE4CBFE7}" type="presParOf" srcId="{E15F286B-77A5-43D2-A931-3F05D3AC8A5F}" destId="{D99FBD68-098E-43C1-8079-2529CD3D16A4}" srcOrd="1" destOrd="0" presId="urn:microsoft.com/office/officeart/2005/8/layout/bProcess3"/>
    <dgm:cxn modelId="{B41A77C5-3E52-4AD5-B8D9-CA84451293F4}" type="presParOf" srcId="{D99FBD68-098E-43C1-8079-2529CD3D16A4}" destId="{2D28937B-587F-4A0C-8E1E-397BC86DE8B5}" srcOrd="0" destOrd="0" presId="urn:microsoft.com/office/officeart/2005/8/layout/bProcess3"/>
    <dgm:cxn modelId="{E7AAEEBD-4E4F-4FA8-BE44-9B32D65853BF}" type="presParOf" srcId="{E15F286B-77A5-43D2-A931-3F05D3AC8A5F}" destId="{78558F9E-FD50-4172-AA28-B7454BE42E33}" srcOrd="2" destOrd="0" presId="urn:microsoft.com/office/officeart/2005/8/layout/bProcess3"/>
    <dgm:cxn modelId="{1938DF68-2FC1-477F-9542-BBF1D516E813}" type="presParOf" srcId="{E15F286B-77A5-43D2-A931-3F05D3AC8A5F}" destId="{55876FF9-63BC-4AB5-9B3C-F9445CB4E026}" srcOrd="3" destOrd="0" presId="urn:microsoft.com/office/officeart/2005/8/layout/bProcess3"/>
    <dgm:cxn modelId="{7EF0BAD8-461B-4BDD-AC5D-E04C82AFE077}" type="presParOf" srcId="{55876FF9-63BC-4AB5-9B3C-F9445CB4E026}" destId="{F2C3C974-6B94-4A54-A544-FE93DD22A67C}" srcOrd="0" destOrd="0" presId="urn:microsoft.com/office/officeart/2005/8/layout/bProcess3"/>
    <dgm:cxn modelId="{A99C199F-0694-49F5-A4B7-26380F3975E4}" type="presParOf" srcId="{E15F286B-77A5-43D2-A931-3F05D3AC8A5F}" destId="{DBF74B12-1A93-4F67-B880-2953838F2F3A}" srcOrd="4" destOrd="0" presId="urn:microsoft.com/office/officeart/2005/8/layout/bProcess3"/>
    <dgm:cxn modelId="{90DEA3A6-F84E-494A-A461-19A93393498C}" type="presParOf" srcId="{E15F286B-77A5-43D2-A931-3F05D3AC8A5F}" destId="{8003E382-B72A-40E9-8578-9FDCE415B2D1}" srcOrd="5" destOrd="0" presId="urn:microsoft.com/office/officeart/2005/8/layout/bProcess3"/>
    <dgm:cxn modelId="{F64646ED-027E-4073-B5BD-64836BBFAD72}" type="presParOf" srcId="{8003E382-B72A-40E9-8578-9FDCE415B2D1}" destId="{BB7A52F9-7564-49D2-AE21-464DFA30C51A}" srcOrd="0" destOrd="0" presId="urn:microsoft.com/office/officeart/2005/8/layout/bProcess3"/>
    <dgm:cxn modelId="{9AAF0801-B88D-4D31-B363-311B0591960C}" type="presParOf" srcId="{E15F286B-77A5-43D2-A931-3F05D3AC8A5F}" destId="{98B7C8C0-3EF1-4C87-9C92-A91FEF2DC942}" srcOrd="6" destOrd="0" presId="urn:microsoft.com/office/officeart/2005/8/layout/bProcess3"/>
  </dgm:cxnLst>
  <dgm:bg/>
  <dgm:whole>
    <a:ln w="3810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7D20EF-AB15-4280-977F-9972AC4C20DA}"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F1AB8ECC-F3D1-4072-B617-BED058B4478C}">
      <dgm:prSet phldrT="[Text]" custT="1"/>
      <dgm:spPr>
        <a:solidFill>
          <a:srgbClr val="E1B148"/>
        </a:solidFill>
      </dgm:spPr>
      <dgm:t>
        <a:bodyPr/>
        <a:lstStyle/>
        <a:p>
          <a:r>
            <a:rPr lang="en-US" sz="1600" b="1"/>
            <a:t>Launch and Lead</a:t>
          </a:r>
        </a:p>
      </dgm:t>
    </dgm:pt>
    <dgm:pt modelId="{7AA93F4B-B1FA-45B7-8D7D-822C1ABDBB14}" type="parTrans" cxnId="{C5D6E72F-54EB-4416-B398-7A0479D560A3}">
      <dgm:prSet/>
      <dgm:spPr/>
      <dgm:t>
        <a:bodyPr/>
        <a:lstStyle/>
        <a:p>
          <a:endParaRPr lang="en-US" sz="2400"/>
        </a:p>
      </dgm:t>
    </dgm:pt>
    <dgm:pt modelId="{509C4ADA-51F1-4607-A22E-B99D2AD98D12}" type="sibTrans" cxnId="{C5D6E72F-54EB-4416-B398-7A0479D560A3}">
      <dgm:prSet/>
      <dgm:spPr/>
      <dgm:t>
        <a:bodyPr/>
        <a:lstStyle/>
        <a:p>
          <a:endParaRPr lang="en-US" sz="2400"/>
        </a:p>
      </dgm:t>
    </dgm:pt>
    <dgm:pt modelId="{5611A8E8-F09E-4840-A2A8-F5CA261C6B6D}">
      <dgm:prSet phldrT="[Text]" custT="1"/>
      <dgm:spPr>
        <a:solidFill>
          <a:schemeClr val="bg1">
            <a:lumMod val="65000"/>
          </a:schemeClr>
        </a:solidFill>
      </dgm:spPr>
      <dgm:t>
        <a:bodyPr/>
        <a:lstStyle/>
        <a:p>
          <a:r>
            <a:rPr lang="en-US" sz="1600" b="1"/>
            <a:t>Build Team Cohesion</a:t>
          </a:r>
        </a:p>
      </dgm:t>
    </dgm:pt>
    <dgm:pt modelId="{837D7D0A-9486-4317-B88B-A8BBB5225B61}" type="parTrans" cxnId="{AB7F4482-524D-4623-9A98-D5051D925571}">
      <dgm:prSet/>
      <dgm:spPr/>
      <dgm:t>
        <a:bodyPr/>
        <a:lstStyle/>
        <a:p>
          <a:endParaRPr lang="en-US" sz="2400"/>
        </a:p>
      </dgm:t>
    </dgm:pt>
    <dgm:pt modelId="{DFA316B4-4EE5-4465-A9F8-1C55119B69D9}" type="sibTrans" cxnId="{AB7F4482-524D-4623-9A98-D5051D925571}">
      <dgm:prSet/>
      <dgm:spPr/>
      <dgm:t>
        <a:bodyPr/>
        <a:lstStyle/>
        <a:p>
          <a:endParaRPr lang="en-US" sz="2400"/>
        </a:p>
      </dgm:t>
    </dgm:pt>
    <dgm:pt modelId="{39554293-4546-40D8-8D24-3F55F907EC0E}">
      <dgm:prSet phldrT="[Text]" custT="1"/>
      <dgm:spPr>
        <a:solidFill>
          <a:srgbClr val="338F80"/>
        </a:solidFill>
      </dgm:spPr>
      <dgm:t>
        <a:bodyPr/>
        <a:lstStyle/>
        <a:p>
          <a:r>
            <a:rPr lang="en-US" sz="1600" b="1" dirty="0"/>
            <a:t>Lead Instructional Excellence</a:t>
          </a:r>
        </a:p>
      </dgm:t>
    </dgm:pt>
    <dgm:pt modelId="{B896D199-957E-4463-8659-86255EA651E2}" type="parTrans" cxnId="{0A36BEB7-95DA-459C-8163-F3F990897853}">
      <dgm:prSet/>
      <dgm:spPr/>
      <dgm:t>
        <a:bodyPr/>
        <a:lstStyle/>
        <a:p>
          <a:endParaRPr lang="en-US" sz="2400"/>
        </a:p>
      </dgm:t>
    </dgm:pt>
    <dgm:pt modelId="{7023E207-63FE-4075-9221-211C06FE014C}" type="sibTrans" cxnId="{0A36BEB7-95DA-459C-8163-F3F990897853}">
      <dgm:prSet/>
      <dgm:spPr/>
      <dgm:t>
        <a:bodyPr/>
        <a:lstStyle/>
        <a:p>
          <a:endParaRPr lang="en-US" sz="2400"/>
        </a:p>
      </dgm:t>
    </dgm:pt>
    <dgm:pt modelId="{72E4585C-C4DE-4033-9C37-57DB6C662B7A}">
      <dgm:prSet phldrT="[Text]" custT="1"/>
      <dgm:spPr>
        <a:solidFill>
          <a:srgbClr val="C00000"/>
        </a:solidFill>
        <a:ln>
          <a:solidFill>
            <a:srgbClr val="C00000"/>
          </a:solidFill>
        </a:ln>
      </dgm:spPr>
      <dgm:t>
        <a:bodyPr/>
        <a:lstStyle/>
        <a:p>
          <a:r>
            <a:rPr lang="en-US" sz="1600" b="1" dirty="0"/>
            <a:t>Support and Develop Individuals</a:t>
          </a:r>
        </a:p>
      </dgm:t>
    </dgm:pt>
    <dgm:pt modelId="{7BCA27F4-2640-4BC0-A41D-210410D9B783}" type="parTrans" cxnId="{FC99FAC1-8C58-4D44-9BB7-A8B19EBA60F6}">
      <dgm:prSet/>
      <dgm:spPr/>
      <dgm:t>
        <a:bodyPr/>
        <a:lstStyle/>
        <a:p>
          <a:endParaRPr lang="en-US" sz="2400"/>
        </a:p>
      </dgm:t>
    </dgm:pt>
    <dgm:pt modelId="{C94925BA-55FE-486A-9265-74CDCCB768B1}" type="sibTrans" cxnId="{FC99FAC1-8C58-4D44-9BB7-A8B19EBA60F6}">
      <dgm:prSet/>
      <dgm:spPr/>
      <dgm:t>
        <a:bodyPr/>
        <a:lstStyle/>
        <a:p>
          <a:endParaRPr lang="en-US" sz="2400"/>
        </a:p>
      </dgm:t>
    </dgm:pt>
    <dgm:pt modelId="{6A3D239A-08F9-4939-A042-FB4B8B4ECA2B}">
      <dgm:prSet phldrT="[Text]" custT="1"/>
      <dgm:spPr>
        <a:solidFill>
          <a:srgbClr val="305064"/>
        </a:solidFill>
      </dgm:spPr>
      <dgm:t>
        <a:bodyPr/>
        <a:lstStyle/>
        <a:p>
          <a:r>
            <a:rPr lang="en-US" sz="1600" b="1" dirty="0"/>
            <a:t>Manage Yourself</a:t>
          </a:r>
        </a:p>
      </dgm:t>
    </dgm:pt>
    <dgm:pt modelId="{3C6B8D19-D79D-49E0-8441-FEBB8B3BA10B}" type="parTrans" cxnId="{6BBB3227-0925-412A-AFFF-126A43F23136}">
      <dgm:prSet/>
      <dgm:spPr/>
      <dgm:t>
        <a:bodyPr/>
        <a:lstStyle/>
        <a:p>
          <a:endParaRPr lang="en-US" sz="2400"/>
        </a:p>
      </dgm:t>
    </dgm:pt>
    <dgm:pt modelId="{4963CFC9-3851-4AAE-A378-777A0D0DE64D}" type="sibTrans" cxnId="{6BBB3227-0925-412A-AFFF-126A43F23136}">
      <dgm:prSet/>
      <dgm:spPr/>
      <dgm:t>
        <a:bodyPr/>
        <a:lstStyle/>
        <a:p>
          <a:endParaRPr lang="en-US" sz="2400"/>
        </a:p>
      </dgm:t>
    </dgm:pt>
    <dgm:pt modelId="{29629955-8B1A-48BA-9FA6-BFAAAB9ECE3B}">
      <dgm:prSet phldrT="[Text]" custT="1"/>
      <dgm:spPr>
        <a:ln w="28575">
          <a:solidFill>
            <a:srgbClr val="E1B148"/>
          </a:solidFill>
        </a:ln>
      </dgm:spPr>
      <dgm:t>
        <a:bodyPr/>
        <a:lstStyle/>
        <a:p>
          <a:r>
            <a:rPr lang="en-US" sz="1600" b="0" i="0"/>
            <a:t>Establish leadership by ensuring the right people are on the team and clarifying the team’s vision, goals, roles, and process for collaborating to achieve excellence.</a:t>
          </a:r>
          <a:endParaRPr lang="en-US" sz="1600"/>
        </a:p>
      </dgm:t>
    </dgm:pt>
    <dgm:pt modelId="{F3C25D34-CE7F-4F0D-89E3-45FBDDFCA0CF}" type="parTrans" cxnId="{C64FC376-5495-466B-B32A-AB2C99938853}">
      <dgm:prSet/>
      <dgm:spPr/>
      <dgm:t>
        <a:bodyPr/>
        <a:lstStyle/>
        <a:p>
          <a:endParaRPr lang="en-US" sz="2400"/>
        </a:p>
      </dgm:t>
    </dgm:pt>
    <dgm:pt modelId="{4A6CCCD4-660B-4740-A291-9E29A5E3BF8B}" type="sibTrans" cxnId="{C64FC376-5495-466B-B32A-AB2C99938853}">
      <dgm:prSet/>
      <dgm:spPr/>
      <dgm:t>
        <a:bodyPr/>
        <a:lstStyle/>
        <a:p>
          <a:endParaRPr lang="en-US" sz="2400"/>
        </a:p>
      </dgm:t>
    </dgm:pt>
    <dgm:pt modelId="{BACC43AA-8259-4BB8-9DFD-EEC83CA6F01F}">
      <dgm:prSet phldrT="[Text]" custT="1"/>
      <dgm:spPr>
        <a:ln w="28575">
          <a:solidFill>
            <a:schemeClr val="bg1">
              <a:lumMod val="65000"/>
            </a:schemeClr>
          </a:solidFill>
        </a:ln>
      </dgm:spPr>
      <dgm:t>
        <a:bodyPr/>
        <a:lstStyle/>
        <a:p>
          <a:r>
            <a:rPr lang="en-US" sz="1600" b="0" i="0" dirty="0"/>
            <a:t>Build team spirit and help your team collaborate productively to achieve your common goal of teaching and learning excellence.</a:t>
          </a:r>
          <a:endParaRPr lang="en-US" sz="1600" dirty="0"/>
        </a:p>
      </dgm:t>
    </dgm:pt>
    <dgm:pt modelId="{C4C676E4-8902-417A-85E4-D16B25A4D96C}" type="parTrans" cxnId="{CAF329AB-850C-48F1-A6D4-F815B8BDF35B}">
      <dgm:prSet/>
      <dgm:spPr/>
      <dgm:t>
        <a:bodyPr/>
        <a:lstStyle/>
        <a:p>
          <a:endParaRPr lang="en-US" sz="2400"/>
        </a:p>
      </dgm:t>
    </dgm:pt>
    <dgm:pt modelId="{832BF025-DD9C-4527-9A20-C8CFC5B2A3F1}" type="sibTrans" cxnId="{CAF329AB-850C-48F1-A6D4-F815B8BDF35B}">
      <dgm:prSet/>
      <dgm:spPr/>
      <dgm:t>
        <a:bodyPr/>
        <a:lstStyle/>
        <a:p>
          <a:endParaRPr lang="en-US" sz="2400"/>
        </a:p>
      </dgm:t>
    </dgm:pt>
    <dgm:pt modelId="{39B9C7B0-D127-482F-A30D-D155BCC9C610}">
      <dgm:prSet phldrT="[Text]" custT="1"/>
      <dgm:spPr>
        <a:ln w="28575">
          <a:solidFill>
            <a:srgbClr val="338F80"/>
          </a:solidFill>
        </a:ln>
      </dgm:spPr>
      <dgm:t>
        <a:bodyPr/>
        <a:lstStyle/>
        <a:p>
          <a:r>
            <a:rPr lang="en-US" sz="1600" b="0" i="0" dirty="0"/>
            <a:t>Lead others openly and rapidly to implement the specific elements of instructional excellence and achieve high-standards, high-growth learning. </a:t>
          </a:r>
          <a:endParaRPr lang="en-US" sz="1600" dirty="0"/>
        </a:p>
      </dgm:t>
    </dgm:pt>
    <dgm:pt modelId="{D5C96E5F-AEFB-49F4-A358-877C7B2C1D71}" type="parTrans" cxnId="{1B35BB3B-7665-42A4-B5C8-E47EF0E5AF1F}">
      <dgm:prSet/>
      <dgm:spPr/>
      <dgm:t>
        <a:bodyPr/>
        <a:lstStyle/>
        <a:p>
          <a:endParaRPr lang="en-US" sz="2400"/>
        </a:p>
      </dgm:t>
    </dgm:pt>
    <dgm:pt modelId="{A8682F3B-3D67-4E56-9DA6-7AB03061C34A}" type="sibTrans" cxnId="{1B35BB3B-7665-42A4-B5C8-E47EF0E5AF1F}">
      <dgm:prSet/>
      <dgm:spPr/>
      <dgm:t>
        <a:bodyPr/>
        <a:lstStyle/>
        <a:p>
          <a:endParaRPr lang="en-US" sz="2400"/>
        </a:p>
      </dgm:t>
    </dgm:pt>
    <dgm:pt modelId="{D2058AD9-A661-4CD3-92C2-1B5DD28D213B}">
      <dgm:prSet phldrT="[Text]" custT="1"/>
      <dgm:spPr>
        <a:ln w="28575">
          <a:solidFill>
            <a:srgbClr val="DE4526"/>
          </a:solidFill>
        </a:ln>
      </dgm:spPr>
      <dgm:t>
        <a:bodyPr/>
        <a:lstStyle/>
        <a:p>
          <a:r>
            <a:rPr lang="en-US" sz="1600" b="0" i="0" dirty="0"/>
            <a:t>Provide support and development to each educator, through co-planning, co-teaching or co-leading, modeling, observing and providing feedback, and coaching.</a:t>
          </a:r>
          <a:endParaRPr lang="en-US" sz="1600" dirty="0"/>
        </a:p>
      </dgm:t>
    </dgm:pt>
    <dgm:pt modelId="{906C679D-1F50-4F99-93B9-B9ED03B7D3D0}" type="parTrans" cxnId="{355F4372-9647-449A-8C47-1B5CD237E421}">
      <dgm:prSet/>
      <dgm:spPr/>
      <dgm:t>
        <a:bodyPr/>
        <a:lstStyle/>
        <a:p>
          <a:endParaRPr lang="en-US" sz="2400"/>
        </a:p>
      </dgm:t>
    </dgm:pt>
    <dgm:pt modelId="{45584593-E8A9-48BB-9C12-0D45B40A798C}" type="sibTrans" cxnId="{355F4372-9647-449A-8C47-1B5CD237E421}">
      <dgm:prSet/>
      <dgm:spPr/>
      <dgm:t>
        <a:bodyPr/>
        <a:lstStyle/>
        <a:p>
          <a:endParaRPr lang="en-US" sz="2400"/>
        </a:p>
      </dgm:t>
    </dgm:pt>
    <dgm:pt modelId="{3FE2B2FA-8612-4410-B6D2-0EE23CF5761B}">
      <dgm:prSet phldrT="[Text]" custT="1"/>
      <dgm:spPr>
        <a:ln w="28575">
          <a:solidFill>
            <a:srgbClr val="305064"/>
          </a:solidFill>
        </a:ln>
      </dgm:spPr>
      <dgm:t>
        <a:bodyPr/>
        <a:lstStyle/>
        <a:p>
          <a:r>
            <a:rPr lang="en-US" sz="1600" b="0" i="0" dirty="0"/>
            <a:t>Take care of yourself and improve your leadership and professional skills and competencies to achieve consistent performance.</a:t>
          </a:r>
          <a:endParaRPr lang="en-US" sz="1600" dirty="0"/>
        </a:p>
      </dgm:t>
    </dgm:pt>
    <dgm:pt modelId="{802E58AE-0C3A-4FBE-A5CE-6A7D349B4C45}" type="parTrans" cxnId="{9991E942-21FC-4C6B-BD73-8AD732D90B2A}">
      <dgm:prSet/>
      <dgm:spPr/>
      <dgm:t>
        <a:bodyPr/>
        <a:lstStyle/>
        <a:p>
          <a:endParaRPr lang="en-US" sz="2400"/>
        </a:p>
      </dgm:t>
    </dgm:pt>
    <dgm:pt modelId="{333E24F9-22BB-405D-918D-B761886FA518}" type="sibTrans" cxnId="{9991E942-21FC-4C6B-BD73-8AD732D90B2A}">
      <dgm:prSet/>
      <dgm:spPr/>
      <dgm:t>
        <a:bodyPr/>
        <a:lstStyle/>
        <a:p>
          <a:endParaRPr lang="en-US" sz="2400"/>
        </a:p>
      </dgm:t>
    </dgm:pt>
    <dgm:pt modelId="{22AAA8F4-22E7-4C38-A716-24E3993410B9}" type="pres">
      <dgm:prSet presAssocID="{167D20EF-AB15-4280-977F-9972AC4C20DA}" presName="linear" presStyleCnt="0">
        <dgm:presLayoutVars>
          <dgm:dir/>
          <dgm:animLvl val="lvl"/>
          <dgm:resizeHandles val="exact"/>
        </dgm:presLayoutVars>
      </dgm:prSet>
      <dgm:spPr/>
    </dgm:pt>
    <dgm:pt modelId="{BCB44D79-6C61-4FB4-B3A5-39BE587085AB}" type="pres">
      <dgm:prSet presAssocID="{F1AB8ECC-F3D1-4072-B617-BED058B4478C}" presName="parentLin" presStyleCnt="0"/>
      <dgm:spPr/>
    </dgm:pt>
    <dgm:pt modelId="{DCCE5AEC-3700-49FF-81F0-B897DC29F174}" type="pres">
      <dgm:prSet presAssocID="{F1AB8ECC-F3D1-4072-B617-BED058B4478C}" presName="parentLeftMargin" presStyleLbl="node1" presStyleIdx="0" presStyleCnt="5"/>
      <dgm:spPr/>
    </dgm:pt>
    <dgm:pt modelId="{C7CA4EE3-D5AE-4F46-85B9-9D2BF67E88F9}" type="pres">
      <dgm:prSet presAssocID="{F1AB8ECC-F3D1-4072-B617-BED058B4478C}" presName="parentText" presStyleLbl="node1" presStyleIdx="0" presStyleCnt="5">
        <dgm:presLayoutVars>
          <dgm:chMax val="0"/>
          <dgm:bulletEnabled val="1"/>
        </dgm:presLayoutVars>
      </dgm:prSet>
      <dgm:spPr>
        <a:prstGeom prst="rect">
          <a:avLst/>
        </a:prstGeom>
      </dgm:spPr>
    </dgm:pt>
    <dgm:pt modelId="{441AA684-9303-488C-859C-A19F3481F4E8}" type="pres">
      <dgm:prSet presAssocID="{F1AB8ECC-F3D1-4072-B617-BED058B4478C}" presName="negativeSpace" presStyleCnt="0"/>
      <dgm:spPr/>
    </dgm:pt>
    <dgm:pt modelId="{7CE815FE-3CFB-4995-97EB-DD96B29E316F}" type="pres">
      <dgm:prSet presAssocID="{F1AB8ECC-F3D1-4072-B617-BED058B4478C}" presName="childText" presStyleLbl="conFgAcc1" presStyleIdx="0" presStyleCnt="5">
        <dgm:presLayoutVars>
          <dgm:bulletEnabled val="1"/>
        </dgm:presLayoutVars>
      </dgm:prSet>
      <dgm:spPr/>
    </dgm:pt>
    <dgm:pt modelId="{AB7DF98E-BB0D-4DA9-9CD9-C0AF6ADD5449}" type="pres">
      <dgm:prSet presAssocID="{509C4ADA-51F1-4607-A22E-B99D2AD98D12}" presName="spaceBetweenRectangles" presStyleCnt="0"/>
      <dgm:spPr/>
    </dgm:pt>
    <dgm:pt modelId="{9EDC4764-0442-45E1-9619-097E55070CBB}" type="pres">
      <dgm:prSet presAssocID="{5611A8E8-F09E-4840-A2A8-F5CA261C6B6D}" presName="parentLin" presStyleCnt="0"/>
      <dgm:spPr/>
    </dgm:pt>
    <dgm:pt modelId="{65F93F1C-9F00-41C0-89E8-8DC3136F5844}" type="pres">
      <dgm:prSet presAssocID="{5611A8E8-F09E-4840-A2A8-F5CA261C6B6D}" presName="parentLeftMargin" presStyleLbl="node1" presStyleIdx="0" presStyleCnt="5"/>
      <dgm:spPr/>
    </dgm:pt>
    <dgm:pt modelId="{719DA6F1-415F-4634-A07A-CB77C8778FBC}" type="pres">
      <dgm:prSet presAssocID="{5611A8E8-F09E-4840-A2A8-F5CA261C6B6D}" presName="parentText" presStyleLbl="node1" presStyleIdx="1" presStyleCnt="5">
        <dgm:presLayoutVars>
          <dgm:chMax val="0"/>
          <dgm:bulletEnabled val="1"/>
        </dgm:presLayoutVars>
      </dgm:prSet>
      <dgm:spPr>
        <a:prstGeom prst="rect">
          <a:avLst/>
        </a:prstGeom>
      </dgm:spPr>
    </dgm:pt>
    <dgm:pt modelId="{A99EF7F6-1806-4C53-9CF4-C80F0EB81700}" type="pres">
      <dgm:prSet presAssocID="{5611A8E8-F09E-4840-A2A8-F5CA261C6B6D}" presName="negativeSpace" presStyleCnt="0"/>
      <dgm:spPr/>
    </dgm:pt>
    <dgm:pt modelId="{D2D0DC2F-B00B-4996-B32B-8E603F0AE362}" type="pres">
      <dgm:prSet presAssocID="{5611A8E8-F09E-4840-A2A8-F5CA261C6B6D}" presName="childText" presStyleLbl="conFgAcc1" presStyleIdx="1" presStyleCnt="5">
        <dgm:presLayoutVars>
          <dgm:bulletEnabled val="1"/>
        </dgm:presLayoutVars>
      </dgm:prSet>
      <dgm:spPr/>
    </dgm:pt>
    <dgm:pt modelId="{C94E46EC-D7F2-419A-9FCC-4F44856ECC41}" type="pres">
      <dgm:prSet presAssocID="{DFA316B4-4EE5-4465-A9F8-1C55119B69D9}" presName="spaceBetweenRectangles" presStyleCnt="0"/>
      <dgm:spPr/>
    </dgm:pt>
    <dgm:pt modelId="{07A4EB08-08EB-4673-94AB-722998CFE126}" type="pres">
      <dgm:prSet presAssocID="{39554293-4546-40D8-8D24-3F55F907EC0E}" presName="parentLin" presStyleCnt="0"/>
      <dgm:spPr/>
    </dgm:pt>
    <dgm:pt modelId="{D9C161DD-2FA4-498F-A1B8-C758380332AF}" type="pres">
      <dgm:prSet presAssocID="{39554293-4546-40D8-8D24-3F55F907EC0E}" presName="parentLeftMargin" presStyleLbl="node1" presStyleIdx="1" presStyleCnt="5"/>
      <dgm:spPr/>
    </dgm:pt>
    <dgm:pt modelId="{ED359C98-BAF9-44A4-B8F5-C578516BBCAD}" type="pres">
      <dgm:prSet presAssocID="{39554293-4546-40D8-8D24-3F55F907EC0E}" presName="parentText" presStyleLbl="node1" presStyleIdx="2" presStyleCnt="5">
        <dgm:presLayoutVars>
          <dgm:chMax val="0"/>
          <dgm:bulletEnabled val="1"/>
        </dgm:presLayoutVars>
      </dgm:prSet>
      <dgm:spPr>
        <a:prstGeom prst="rect">
          <a:avLst/>
        </a:prstGeom>
      </dgm:spPr>
    </dgm:pt>
    <dgm:pt modelId="{A759BD84-0333-4B4A-B4A8-A60A357A88E2}" type="pres">
      <dgm:prSet presAssocID="{39554293-4546-40D8-8D24-3F55F907EC0E}" presName="negativeSpace" presStyleCnt="0"/>
      <dgm:spPr/>
    </dgm:pt>
    <dgm:pt modelId="{4DF3D6BA-14B4-4FCA-AAA6-200FD99306BD}" type="pres">
      <dgm:prSet presAssocID="{39554293-4546-40D8-8D24-3F55F907EC0E}" presName="childText" presStyleLbl="conFgAcc1" presStyleIdx="2" presStyleCnt="5">
        <dgm:presLayoutVars>
          <dgm:bulletEnabled val="1"/>
        </dgm:presLayoutVars>
      </dgm:prSet>
      <dgm:spPr/>
    </dgm:pt>
    <dgm:pt modelId="{95CA78AE-F207-4F5B-955F-D9ABA3DB0435}" type="pres">
      <dgm:prSet presAssocID="{7023E207-63FE-4075-9221-211C06FE014C}" presName="spaceBetweenRectangles" presStyleCnt="0"/>
      <dgm:spPr/>
    </dgm:pt>
    <dgm:pt modelId="{F0DC419A-5631-46A4-9734-E24F57F015C5}" type="pres">
      <dgm:prSet presAssocID="{72E4585C-C4DE-4033-9C37-57DB6C662B7A}" presName="parentLin" presStyleCnt="0"/>
      <dgm:spPr/>
    </dgm:pt>
    <dgm:pt modelId="{945C6CA2-9239-4C6E-8E59-EC28B332973F}" type="pres">
      <dgm:prSet presAssocID="{72E4585C-C4DE-4033-9C37-57DB6C662B7A}" presName="parentLeftMargin" presStyleLbl="node1" presStyleIdx="2" presStyleCnt="5"/>
      <dgm:spPr/>
    </dgm:pt>
    <dgm:pt modelId="{FBC9EAC4-8E4A-482A-A3BB-D2DF3F6409BD}" type="pres">
      <dgm:prSet presAssocID="{72E4585C-C4DE-4033-9C37-57DB6C662B7A}" presName="parentText" presStyleLbl="node1" presStyleIdx="3" presStyleCnt="5">
        <dgm:presLayoutVars>
          <dgm:chMax val="0"/>
          <dgm:bulletEnabled val="1"/>
        </dgm:presLayoutVars>
      </dgm:prSet>
      <dgm:spPr>
        <a:prstGeom prst="rect">
          <a:avLst/>
        </a:prstGeom>
      </dgm:spPr>
    </dgm:pt>
    <dgm:pt modelId="{95482E5C-2401-4C49-9307-22A691012747}" type="pres">
      <dgm:prSet presAssocID="{72E4585C-C4DE-4033-9C37-57DB6C662B7A}" presName="negativeSpace" presStyleCnt="0"/>
      <dgm:spPr/>
    </dgm:pt>
    <dgm:pt modelId="{DBB1B6E9-BD38-4905-B801-A61E48FC139B}" type="pres">
      <dgm:prSet presAssocID="{72E4585C-C4DE-4033-9C37-57DB6C662B7A}" presName="childText" presStyleLbl="conFgAcc1" presStyleIdx="3" presStyleCnt="5">
        <dgm:presLayoutVars>
          <dgm:bulletEnabled val="1"/>
        </dgm:presLayoutVars>
      </dgm:prSet>
      <dgm:spPr/>
    </dgm:pt>
    <dgm:pt modelId="{3FABC9E9-98BC-49D6-AD7C-C89F9648F295}" type="pres">
      <dgm:prSet presAssocID="{C94925BA-55FE-486A-9265-74CDCCB768B1}" presName="spaceBetweenRectangles" presStyleCnt="0"/>
      <dgm:spPr/>
    </dgm:pt>
    <dgm:pt modelId="{29E7D0D4-B3A0-4DDD-BCCC-61F117C18D20}" type="pres">
      <dgm:prSet presAssocID="{6A3D239A-08F9-4939-A042-FB4B8B4ECA2B}" presName="parentLin" presStyleCnt="0"/>
      <dgm:spPr/>
    </dgm:pt>
    <dgm:pt modelId="{CEB98AAE-0B0B-444C-AA31-3267705BFCF9}" type="pres">
      <dgm:prSet presAssocID="{6A3D239A-08F9-4939-A042-FB4B8B4ECA2B}" presName="parentLeftMargin" presStyleLbl="node1" presStyleIdx="3" presStyleCnt="5"/>
      <dgm:spPr/>
    </dgm:pt>
    <dgm:pt modelId="{774A5D8F-599E-4A01-A497-C88073367208}" type="pres">
      <dgm:prSet presAssocID="{6A3D239A-08F9-4939-A042-FB4B8B4ECA2B}" presName="parentText" presStyleLbl="node1" presStyleIdx="4" presStyleCnt="5">
        <dgm:presLayoutVars>
          <dgm:chMax val="0"/>
          <dgm:bulletEnabled val="1"/>
        </dgm:presLayoutVars>
      </dgm:prSet>
      <dgm:spPr>
        <a:prstGeom prst="rect">
          <a:avLst/>
        </a:prstGeom>
      </dgm:spPr>
    </dgm:pt>
    <dgm:pt modelId="{C063549F-FBB2-48C8-A3A6-70B4C0723013}" type="pres">
      <dgm:prSet presAssocID="{6A3D239A-08F9-4939-A042-FB4B8B4ECA2B}" presName="negativeSpace" presStyleCnt="0"/>
      <dgm:spPr/>
    </dgm:pt>
    <dgm:pt modelId="{B8CE34BC-95FE-4DD3-B046-F3BFA9DA904B}" type="pres">
      <dgm:prSet presAssocID="{6A3D239A-08F9-4939-A042-FB4B8B4ECA2B}" presName="childText" presStyleLbl="conFgAcc1" presStyleIdx="4" presStyleCnt="5">
        <dgm:presLayoutVars>
          <dgm:bulletEnabled val="1"/>
        </dgm:presLayoutVars>
      </dgm:prSet>
      <dgm:spPr/>
    </dgm:pt>
  </dgm:ptLst>
  <dgm:cxnLst>
    <dgm:cxn modelId="{4A44D50B-F680-4791-B055-2AD576D76F2C}" type="presOf" srcId="{F1AB8ECC-F3D1-4072-B617-BED058B4478C}" destId="{DCCE5AEC-3700-49FF-81F0-B897DC29F174}" srcOrd="0" destOrd="0" presId="urn:microsoft.com/office/officeart/2005/8/layout/list1"/>
    <dgm:cxn modelId="{934F4C0F-BDEC-4378-9294-3E3AD5877768}" type="presOf" srcId="{29629955-8B1A-48BA-9FA6-BFAAAB9ECE3B}" destId="{7CE815FE-3CFB-4995-97EB-DD96B29E316F}" srcOrd="0" destOrd="0" presId="urn:microsoft.com/office/officeart/2005/8/layout/list1"/>
    <dgm:cxn modelId="{014D0F16-0836-4224-9348-FB2D65AC083C}" type="presOf" srcId="{39554293-4546-40D8-8D24-3F55F907EC0E}" destId="{ED359C98-BAF9-44A4-B8F5-C578516BBCAD}" srcOrd="1" destOrd="0" presId="urn:microsoft.com/office/officeart/2005/8/layout/list1"/>
    <dgm:cxn modelId="{6BBB3227-0925-412A-AFFF-126A43F23136}" srcId="{167D20EF-AB15-4280-977F-9972AC4C20DA}" destId="{6A3D239A-08F9-4939-A042-FB4B8B4ECA2B}" srcOrd="4" destOrd="0" parTransId="{3C6B8D19-D79D-49E0-8441-FEBB8B3BA10B}" sibTransId="{4963CFC9-3851-4AAE-A378-777A0D0DE64D}"/>
    <dgm:cxn modelId="{4306FB2C-C409-4CC5-8813-9F325A37D582}" type="presOf" srcId="{39554293-4546-40D8-8D24-3F55F907EC0E}" destId="{D9C161DD-2FA4-498F-A1B8-C758380332AF}" srcOrd="0" destOrd="0" presId="urn:microsoft.com/office/officeart/2005/8/layout/list1"/>
    <dgm:cxn modelId="{2914422E-2AA8-4744-A358-1E0F9656E4CE}" type="presOf" srcId="{6A3D239A-08F9-4939-A042-FB4B8B4ECA2B}" destId="{CEB98AAE-0B0B-444C-AA31-3267705BFCF9}" srcOrd="0" destOrd="0" presId="urn:microsoft.com/office/officeart/2005/8/layout/list1"/>
    <dgm:cxn modelId="{C5D6E72F-54EB-4416-B398-7A0479D560A3}" srcId="{167D20EF-AB15-4280-977F-9972AC4C20DA}" destId="{F1AB8ECC-F3D1-4072-B617-BED058B4478C}" srcOrd="0" destOrd="0" parTransId="{7AA93F4B-B1FA-45B7-8D7D-822C1ABDBB14}" sibTransId="{509C4ADA-51F1-4607-A22E-B99D2AD98D12}"/>
    <dgm:cxn modelId="{7E373732-96C1-4C55-9AA6-987768724990}" type="presOf" srcId="{5611A8E8-F09E-4840-A2A8-F5CA261C6B6D}" destId="{65F93F1C-9F00-41C0-89E8-8DC3136F5844}" srcOrd="0" destOrd="0" presId="urn:microsoft.com/office/officeart/2005/8/layout/list1"/>
    <dgm:cxn modelId="{6A2EFC38-C014-4A37-A6EF-D5C0B16196C2}" type="presOf" srcId="{72E4585C-C4DE-4033-9C37-57DB6C662B7A}" destId="{FBC9EAC4-8E4A-482A-A3BB-D2DF3F6409BD}" srcOrd="1" destOrd="0" presId="urn:microsoft.com/office/officeart/2005/8/layout/list1"/>
    <dgm:cxn modelId="{1B35BB3B-7665-42A4-B5C8-E47EF0E5AF1F}" srcId="{39554293-4546-40D8-8D24-3F55F907EC0E}" destId="{39B9C7B0-D127-482F-A30D-D155BCC9C610}" srcOrd="0" destOrd="0" parTransId="{D5C96E5F-AEFB-49F4-A358-877C7B2C1D71}" sibTransId="{A8682F3B-3D67-4E56-9DA6-7AB03061C34A}"/>
    <dgm:cxn modelId="{9991E942-21FC-4C6B-BD73-8AD732D90B2A}" srcId="{6A3D239A-08F9-4939-A042-FB4B8B4ECA2B}" destId="{3FE2B2FA-8612-4410-B6D2-0EE23CF5761B}" srcOrd="0" destOrd="0" parTransId="{802E58AE-0C3A-4FBE-A5CE-6A7D349B4C45}" sibTransId="{333E24F9-22BB-405D-918D-B761886FA518}"/>
    <dgm:cxn modelId="{44FED56E-8AFD-4E7B-8FEF-5C1B98255772}" type="presOf" srcId="{F1AB8ECC-F3D1-4072-B617-BED058B4478C}" destId="{C7CA4EE3-D5AE-4F46-85B9-9D2BF67E88F9}" srcOrd="1" destOrd="0" presId="urn:microsoft.com/office/officeart/2005/8/layout/list1"/>
    <dgm:cxn modelId="{C7A86172-5D66-4ABA-B1B5-FFC5A3C280EA}" type="presOf" srcId="{3FE2B2FA-8612-4410-B6D2-0EE23CF5761B}" destId="{B8CE34BC-95FE-4DD3-B046-F3BFA9DA904B}" srcOrd="0" destOrd="0" presId="urn:microsoft.com/office/officeart/2005/8/layout/list1"/>
    <dgm:cxn modelId="{355F4372-9647-449A-8C47-1B5CD237E421}" srcId="{72E4585C-C4DE-4033-9C37-57DB6C662B7A}" destId="{D2058AD9-A661-4CD3-92C2-1B5DD28D213B}" srcOrd="0" destOrd="0" parTransId="{906C679D-1F50-4F99-93B9-B9ED03B7D3D0}" sibTransId="{45584593-E8A9-48BB-9C12-0D45B40A798C}"/>
    <dgm:cxn modelId="{C64FC376-5495-466B-B32A-AB2C99938853}" srcId="{F1AB8ECC-F3D1-4072-B617-BED058B4478C}" destId="{29629955-8B1A-48BA-9FA6-BFAAAB9ECE3B}" srcOrd="0" destOrd="0" parTransId="{F3C25D34-CE7F-4F0D-89E3-45FBDDFCA0CF}" sibTransId="{4A6CCCD4-660B-4740-A291-9E29A5E3BF8B}"/>
    <dgm:cxn modelId="{BE9ED87D-1E50-4DF8-942F-3DFE7DDE3B6B}" type="presOf" srcId="{6A3D239A-08F9-4939-A042-FB4B8B4ECA2B}" destId="{774A5D8F-599E-4A01-A497-C88073367208}" srcOrd="1" destOrd="0" presId="urn:microsoft.com/office/officeart/2005/8/layout/list1"/>
    <dgm:cxn modelId="{6222BE81-D0F3-4C86-9E7B-7CBE0E9C7328}" type="presOf" srcId="{39B9C7B0-D127-482F-A30D-D155BCC9C610}" destId="{4DF3D6BA-14B4-4FCA-AAA6-200FD99306BD}" srcOrd="0" destOrd="0" presId="urn:microsoft.com/office/officeart/2005/8/layout/list1"/>
    <dgm:cxn modelId="{AB7F4482-524D-4623-9A98-D5051D925571}" srcId="{167D20EF-AB15-4280-977F-9972AC4C20DA}" destId="{5611A8E8-F09E-4840-A2A8-F5CA261C6B6D}" srcOrd="1" destOrd="0" parTransId="{837D7D0A-9486-4317-B88B-A8BBB5225B61}" sibTransId="{DFA316B4-4EE5-4465-A9F8-1C55119B69D9}"/>
    <dgm:cxn modelId="{5B60C38F-D335-4F89-B792-66931712E04C}" type="presOf" srcId="{72E4585C-C4DE-4033-9C37-57DB6C662B7A}" destId="{945C6CA2-9239-4C6E-8E59-EC28B332973F}" srcOrd="0" destOrd="0" presId="urn:microsoft.com/office/officeart/2005/8/layout/list1"/>
    <dgm:cxn modelId="{B8B558AA-1679-49E4-9C03-E76CD9820B6B}" type="presOf" srcId="{D2058AD9-A661-4CD3-92C2-1B5DD28D213B}" destId="{DBB1B6E9-BD38-4905-B801-A61E48FC139B}" srcOrd="0" destOrd="0" presId="urn:microsoft.com/office/officeart/2005/8/layout/list1"/>
    <dgm:cxn modelId="{CAF329AB-850C-48F1-A6D4-F815B8BDF35B}" srcId="{5611A8E8-F09E-4840-A2A8-F5CA261C6B6D}" destId="{BACC43AA-8259-4BB8-9DFD-EEC83CA6F01F}" srcOrd="0" destOrd="0" parTransId="{C4C676E4-8902-417A-85E4-D16B25A4D96C}" sibTransId="{832BF025-DD9C-4527-9A20-C8CFC5B2A3F1}"/>
    <dgm:cxn modelId="{0A36BEB7-95DA-459C-8163-F3F990897853}" srcId="{167D20EF-AB15-4280-977F-9972AC4C20DA}" destId="{39554293-4546-40D8-8D24-3F55F907EC0E}" srcOrd="2" destOrd="0" parTransId="{B896D199-957E-4463-8659-86255EA651E2}" sibTransId="{7023E207-63FE-4075-9221-211C06FE014C}"/>
    <dgm:cxn modelId="{FC99FAC1-8C58-4D44-9BB7-A8B19EBA60F6}" srcId="{167D20EF-AB15-4280-977F-9972AC4C20DA}" destId="{72E4585C-C4DE-4033-9C37-57DB6C662B7A}" srcOrd="3" destOrd="0" parTransId="{7BCA27F4-2640-4BC0-A41D-210410D9B783}" sibTransId="{C94925BA-55FE-486A-9265-74CDCCB768B1}"/>
    <dgm:cxn modelId="{CC0284CF-465D-47EE-8DC0-E36A849716F9}" type="presOf" srcId="{167D20EF-AB15-4280-977F-9972AC4C20DA}" destId="{22AAA8F4-22E7-4C38-A716-24E3993410B9}" srcOrd="0" destOrd="0" presId="urn:microsoft.com/office/officeart/2005/8/layout/list1"/>
    <dgm:cxn modelId="{67592BD3-6A64-4FDE-AD22-A9625516BD8F}" type="presOf" srcId="{5611A8E8-F09E-4840-A2A8-F5CA261C6B6D}" destId="{719DA6F1-415F-4634-A07A-CB77C8778FBC}" srcOrd="1" destOrd="0" presId="urn:microsoft.com/office/officeart/2005/8/layout/list1"/>
    <dgm:cxn modelId="{48D801D5-DD0D-47AC-BF27-007DE9F9E354}" type="presOf" srcId="{BACC43AA-8259-4BB8-9DFD-EEC83CA6F01F}" destId="{D2D0DC2F-B00B-4996-B32B-8E603F0AE362}" srcOrd="0" destOrd="0" presId="urn:microsoft.com/office/officeart/2005/8/layout/list1"/>
    <dgm:cxn modelId="{279F8658-252D-4B7B-A206-26E77ECAE921}" type="presParOf" srcId="{22AAA8F4-22E7-4C38-A716-24E3993410B9}" destId="{BCB44D79-6C61-4FB4-B3A5-39BE587085AB}" srcOrd="0" destOrd="0" presId="urn:microsoft.com/office/officeart/2005/8/layout/list1"/>
    <dgm:cxn modelId="{72AF1888-1E23-4F1A-B651-2ACBEDF370F6}" type="presParOf" srcId="{BCB44D79-6C61-4FB4-B3A5-39BE587085AB}" destId="{DCCE5AEC-3700-49FF-81F0-B897DC29F174}" srcOrd="0" destOrd="0" presId="urn:microsoft.com/office/officeart/2005/8/layout/list1"/>
    <dgm:cxn modelId="{E9931B37-F1B3-4F92-83FC-2A3048CB2322}" type="presParOf" srcId="{BCB44D79-6C61-4FB4-B3A5-39BE587085AB}" destId="{C7CA4EE3-D5AE-4F46-85B9-9D2BF67E88F9}" srcOrd="1" destOrd="0" presId="urn:microsoft.com/office/officeart/2005/8/layout/list1"/>
    <dgm:cxn modelId="{BE93BF33-2402-4960-8385-D1E3E0C5CD90}" type="presParOf" srcId="{22AAA8F4-22E7-4C38-A716-24E3993410B9}" destId="{441AA684-9303-488C-859C-A19F3481F4E8}" srcOrd="1" destOrd="0" presId="urn:microsoft.com/office/officeart/2005/8/layout/list1"/>
    <dgm:cxn modelId="{771BE0DF-6C52-490F-8BAE-75307622368A}" type="presParOf" srcId="{22AAA8F4-22E7-4C38-A716-24E3993410B9}" destId="{7CE815FE-3CFB-4995-97EB-DD96B29E316F}" srcOrd="2" destOrd="0" presId="urn:microsoft.com/office/officeart/2005/8/layout/list1"/>
    <dgm:cxn modelId="{32C454CF-C4EE-48BF-B18C-29FAFCFFA107}" type="presParOf" srcId="{22AAA8F4-22E7-4C38-A716-24E3993410B9}" destId="{AB7DF98E-BB0D-4DA9-9CD9-C0AF6ADD5449}" srcOrd="3" destOrd="0" presId="urn:microsoft.com/office/officeart/2005/8/layout/list1"/>
    <dgm:cxn modelId="{040F8E4C-3C9D-4EB3-9F92-ADB05A4CB5D1}" type="presParOf" srcId="{22AAA8F4-22E7-4C38-A716-24E3993410B9}" destId="{9EDC4764-0442-45E1-9619-097E55070CBB}" srcOrd="4" destOrd="0" presId="urn:microsoft.com/office/officeart/2005/8/layout/list1"/>
    <dgm:cxn modelId="{DC959ACE-D5AB-416D-A91F-1FE48DD47679}" type="presParOf" srcId="{9EDC4764-0442-45E1-9619-097E55070CBB}" destId="{65F93F1C-9F00-41C0-89E8-8DC3136F5844}" srcOrd="0" destOrd="0" presId="urn:microsoft.com/office/officeart/2005/8/layout/list1"/>
    <dgm:cxn modelId="{BA90AA29-3041-4783-ADFE-D22086281945}" type="presParOf" srcId="{9EDC4764-0442-45E1-9619-097E55070CBB}" destId="{719DA6F1-415F-4634-A07A-CB77C8778FBC}" srcOrd="1" destOrd="0" presId="urn:microsoft.com/office/officeart/2005/8/layout/list1"/>
    <dgm:cxn modelId="{224490D1-A237-48C4-A754-BD52A1099EC9}" type="presParOf" srcId="{22AAA8F4-22E7-4C38-A716-24E3993410B9}" destId="{A99EF7F6-1806-4C53-9CF4-C80F0EB81700}" srcOrd="5" destOrd="0" presId="urn:microsoft.com/office/officeart/2005/8/layout/list1"/>
    <dgm:cxn modelId="{E45362AE-CF10-49C8-9844-BD2FBC1C6A5D}" type="presParOf" srcId="{22AAA8F4-22E7-4C38-A716-24E3993410B9}" destId="{D2D0DC2F-B00B-4996-B32B-8E603F0AE362}" srcOrd="6" destOrd="0" presId="urn:microsoft.com/office/officeart/2005/8/layout/list1"/>
    <dgm:cxn modelId="{5D4AF4BD-9C31-417D-BE39-6B88E039749A}" type="presParOf" srcId="{22AAA8F4-22E7-4C38-A716-24E3993410B9}" destId="{C94E46EC-D7F2-419A-9FCC-4F44856ECC41}" srcOrd="7" destOrd="0" presId="urn:microsoft.com/office/officeart/2005/8/layout/list1"/>
    <dgm:cxn modelId="{0421B646-DEA4-479A-B651-691DCD8EE5E8}" type="presParOf" srcId="{22AAA8F4-22E7-4C38-A716-24E3993410B9}" destId="{07A4EB08-08EB-4673-94AB-722998CFE126}" srcOrd="8" destOrd="0" presId="urn:microsoft.com/office/officeart/2005/8/layout/list1"/>
    <dgm:cxn modelId="{25FA1549-D7D6-46F5-AE06-4FA03F4CAD97}" type="presParOf" srcId="{07A4EB08-08EB-4673-94AB-722998CFE126}" destId="{D9C161DD-2FA4-498F-A1B8-C758380332AF}" srcOrd="0" destOrd="0" presId="urn:microsoft.com/office/officeart/2005/8/layout/list1"/>
    <dgm:cxn modelId="{19AE9B15-5B9C-4F06-99A0-07FE0A8D3ABE}" type="presParOf" srcId="{07A4EB08-08EB-4673-94AB-722998CFE126}" destId="{ED359C98-BAF9-44A4-B8F5-C578516BBCAD}" srcOrd="1" destOrd="0" presId="urn:microsoft.com/office/officeart/2005/8/layout/list1"/>
    <dgm:cxn modelId="{9C198940-0D75-4062-BBB2-06E7AF6AEA92}" type="presParOf" srcId="{22AAA8F4-22E7-4C38-A716-24E3993410B9}" destId="{A759BD84-0333-4B4A-B4A8-A60A357A88E2}" srcOrd="9" destOrd="0" presId="urn:microsoft.com/office/officeart/2005/8/layout/list1"/>
    <dgm:cxn modelId="{B5452ABE-5B9A-46BE-BF55-44855638235B}" type="presParOf" srcId="{22AAA8F4-22E7-4C38-A716-24E3993410B9}" destId="{4DF3D6BA-14B4-4FCA-AAA6-200FD99306BD}" srcOrd="10" destOrd="0" presId="urn:microsoft.com/office/officeart/2005/8/layout/list1"/>
    <dgm:cxn modelId="{D1C71401-8CE5-4059-A998-0027BB7C188A}" type="presParOf" srcId="{22AAA8F4-22E7-4C38-A716-24E3993410B9}" destId="{95CA78AE-F207-4F5B-955F-D9ABA3DB0435}" srcOrd="11" destOrd="0" presId="urn:microsoft.com/office/officeart/2005/8/layout/list1"/>
    <dgm:cxn modelId="{BCB95D89-293B-4B1E-AE11-65A8895DD9DC}" type="presParOf" srcId="{22AAA8F4-22E7-4C38-A716-24E3993410B9}" destId="{F0DC419A-5631-46A4-9734-E24F57F015C5}" srcOrd="12" destOrd="0" presId="urn:microsoft.com/office/officeart/2005/8/layout/list1"/>
    <dgm:cxn modelId="{03332A4A-DDA9-4CF8-8A9F-18E8D929A0D3}" type="presParOf" srcId="{F0DC419A-5631-46A4-9734-E24F57F015C5}" destId="{945C6CA2-9239-4C6E-8E59-EC28B332973F}" srcOrd="0" destOrd="0" presId="urn:microsoft.com/office/officeart/2005/8/layout/list1"/>
    <dgm:cxn modelId="{DC40C240-01E4-47AB-BAA2-0F99EFA27E40}" type="presParOf" srcId="{F0DC419A-5631-46A4-9734-E24F57F015C5}" destId="{FBC9EAC4-8E4A-482A-A3BB-D2DF3F6409BD}" srcOrd="1" destOrd="0" presId="urn:microsoft.com/office/officeart/2005/8/layout/list1"/>
    <dgm:cxn modelId="{DD01DB81-1EC3-4547-B8E2-145909FBC126}" type="presParOf" srcId="{22AAA8F4-22E7-4C38-A716-24E3993410B9}" destId="{95482E5C-2401-4C49-9307-22A691012747}" srcOrd="13" destOrd="0" presId="urn:microsoft.com/office/officeart/2005/8/layout/list1"/>
    <dgm:cxn modelId="{E00FB3F9-53F3-4020-9E57-FF9E11ED7DAA}" type="presParOf" srcId="{22AAA8F4-22E7-4C38-A716-24E3993410B9}" destId="{DBB1B6E9-BD38-4905-B801-A61E48FC139B}" srcOrd="14" destOrd="0" presId="urn:microsoft.com/office/officeart/2005/8/layout/list1"/>
    <dgm:cxn modelId="{B4B5E0F0-C4D7-4276-8091-E495FF7E2F6C}" type="presParOf" srcId="{22AAA8F4-22E7-4C38-A716-24E3993410B9}" destId="{3FABC9E9-98BC-49D6-AD7C-C89F9648F295}" srcOrd="15" destOrd="0" presId="urn:microsoft.com/office/officeart/2005/8/layout/list1"/>
    <dgm:cxn modelId="{C431B5A3-1766-4353-A92A-9F6D0561A3C8}" type="presParOf" srcId="{22AAA8F4-22E7-4C38-A716-24E3993410B9}" destId="{29E7D0D4-B3A0-4DDD-BCCC-61F117C18D20}" srcOrd="16" destOrd="0" presId="urn:microsoft.com/office/officeart/2005/8/layout/list1"/>
    <dgm:cxn modelId="{59EA39D5-CE36-4C09-BAB5-6E36912EF9DC}" type="presParOf" srcId="{29E7D0D4-B3A0-4DDD-BCCC-61F117C18D20}" destId="{CEB98AAE-0B0B-444C-AA31-3267705BFCF9}" srcOrd="0" destOrd="0" presId="urn:microsoft.com/office/officeart/2005/8/layout/list1"/>
    <dgm:cxn modelId="{679BAC14-688B-4415-9F6A-EF2F9B101179}" type="presParOf" srcId="{29E7D0D4-B3A0-4DDD-BCCC-61F117C18D20}" destId="{774A5D8F-599E-4A01-A497-C88073367208}" srcOrd="1" destOrd="0" presId="urn:microsoft.com/office/officeart/2005/8/layout/list1"/>
    <dgm:cxn modelId="{814478DC-C69A-4C00-B04C-B160EA928B4C}" type="presParOf" srcId="{22AAA8F4-22E7-4C38-A716-24E3993410B9}" destId="{C063549F-FBB2-48C8-A3A6-70B4C0723013}" srcOrd="17" destOrd="0" presId="urn:microsoft.com/office/officeart/2005/8/layout/list1"/>
    <dgm:cxn modelId="{4A75E52A-C5D2-423A-A78D-8C80F4497462}" type="presParOf" srcId="{22AAA8F4-22E7-4C38-A716-24E3993410B9}" destId="{B8CE34BC-95FE-4DD3-B046-F3BFA9DA904B}"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9FBD68-098E-43C1-8079-2529CD3D16A4}">
      <dsp:nvSpPr>
        <dsp:cNvPr id="0" name=""/>
        <dsp:cNvSpPr/>
      </dsp:nvSpPr>
      <dsp:spPr>
        <a:xfrm>
          <a:off x="3909824" y="949159"/>
          <a:ext cx="731059" cy="91440"/>
        </a:xfrm>
        <a:custGeom>
          <a:avLst/>
          <a:gdLst/>
          <a:ahLst/>
          <a:cxnLst/>
          <a:rect l="0" t="0" r="0" b="0"/>
          <a:pathLst>
            <a:path>
              <a:moveTo>
                <a:pt x="0" y="45720"/>
              </a:moveTo>
              <a:lnTo>
                <a:pt x="731059" y="45720"/>
              </a:lnTo>
            </a:path>
          </a:pathLst>
        </a:custGeom>
        <a:noFill/>
        <a:ln w="28575" cap="flat" cmpd="sng" algn="ctr">
          <a:solidFill>
            <a:schemeClr val="accent4">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56313" y="991071"/>
        <a:ext cx="38082" cy="7616"/>
      </dsp:txXfrm>
    </dsp:sp>
    <dsp:sp modelId="{BA0CCE45-BEA1-4F35-BDFC-2F9BE9718461}">
      <dsp:nvSpPr>
        <dsp:cNvPr id="0" name=""/>
        <dsp:cNvSpPr/>
      </dsp:nvSpPr>
      <dsp:spPr>
        <a:xfrm>
          <a:off x="600063" y="1411"/>
          <a:ext cx="3311561" cy="1986936"/>
        </a:xfrm>
        <a:prstGeom prst="rect">
          <a:avLst/>
        </a:prstGeom>
        <a:solidFill>
          <a:schemeClr val="lt1">
            <a:hueOff val="0"/>
            <a:satOff val="0"/>
            <a:lumOff val="0"/>
            <a:alphaOff val="0"/>
          </a:schemeClr>
        </a:solidFill>
        <a:ln w="5715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a:cs typeface="Calibri Light"/>
            </a:rPr>
            <a:t>Principal Actions</a:t>
          </a:r>
        </a:p>
      </dsp:txBody>
      <dsp:txXfrm>
        <a:off x="600063" y="1411"/>
        <a:ext cx="3311561" cy="1986936"/>
      </dsp:txXfrm>
    </dsp:sp>
    <dsp:sp modelId="{55876FF9-63BC-4AB5-9B3C-F9445CB4E026}">
      <dsp:nvSpPr>
        <dsp:cNvPr id="0" name=""/>
        <dsp:cNvSpPr/>
      </dsp:nvSpPr>
      <dsp:spPr>
        <a:xfrm>
          <a:off x="2255844" y="1986548"/>
          <a:ext cx="4073220" cy="731059"/>
        </a:xfrm>
        <a:custGeom>
          <a:avLst/>
          <a:gdLst/>
          <a:ahLst/>
          <a:cxnLst/>
          <a:rect l="0" t="0" r="0" b="0"/>
          <a:pathLst>
            <a:path>
              <a:moveTo>
                <a:pt x="4073220" y="0"/>
              </a:moveTo>
              <a:lnTo>
                <a:pt x="4073220" y="382629"/>
              </a:lnTo>
              <a:lnTo>
                <a:pt x="0" y="382629"/>
              </a:lnTo>
              <a:lnTo>
                <a:pt x="0" y="731059"/>
              </a:lnTo>
            </a:path>
          </a:pathLst>
        </a:custGeom>
        <a:noFill/>
        <a:ln w="28575" cap="flat" cmpd="sng" algn="ctr">
          <a:solidFill>
            <a:schemeClr val="accent4">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188858" y="2348269"/>
        <a:ext cx="207191" cy="7616"/>
      </dsp:txXfrm>
    </dsp:sp>
    <dsp:sp modelId="{78558F9E-FD50-4172-AA28-B7454BE42E33}">
      <dsp:nvSpPr>
        <dsp:cNvPr id="0" name=""/>
        <dsp:cNvSpPr/>
      </dsp:nvSpPr>
      <dsp:spPr>
        <a:xfrm>
          <a:off x="4673284" y="1411"/>
          <a:ext cx="3311561" cy="1986936"/>
        </a:xfrm>
        <a:prstGeom prst="rect">
          <a:avLst/>
        </a:prstGeom>
        <a:solidFill>
          <a:schemeClr val="lt1">
            <a:hueOff val="0"/>
            <a:satOff val="0"/>
            <a:lumOff val="0"/>
            <a:alphaOff val="0"/>
          </a:schemeClr>
        </a:solidFill>
        <a:ln w="5715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a:cs typeface="Calibri Light"/>
            </a:rPr>
            <a:t>MCL Actions</a:t>
          </a:r>
        </a:p>
      </dsp:txBody>
      <dsp:txXfrm>
        <a:off x="4673284" y="1411"/>
        <a:ext cx="3311561" cy="1986936"/>
      </dsp:txXfrm>
    </dsp:sp>
    <dsp:sp modelId="{8003E382-B72A-40E9-8578-9FDCE415B2D1}">
      <dsp:nvSpPr>
        <dsp:cNvPr id="0" name=""/>
        <dsp:cNvSpPr/>
      </dsp:nvSpPr>
      <dsp:spPr>
        <a:xfrm>
          <a:off x="3909824" y="3697756"/>
          <a:ext cx="731059" cy="91440"/>
        </a:xfrm>
        <a:custGeom>
          <a:avLst/>
          <a:gdLst/>
          <a:ahLst/>
          <a:cxnLst/>
          <a:rect l="0" t="0" r="0" b="0"/>
          <a:pathLst>
            <a:path>
              <a:moveTo>
                <a:pt x="0" y="45720"/>
              </a:moveTo>
              <a:lnTo>
                <a:pt x="731059" y="45720"/>
              </a:lnTo>
            </a:path>
          </a:pathLst>
        </a:custGeom>
        <a:noFill/>
        <a:ln w="28575" cap="flat" cmpd="sng" algn="ctr">
          <a:solidFill>
            <a:schemeClr val="accent4">
              <a:lumMod val="5000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56313" y="3739667"/>
        <a:ext cx="38082" cy="7616"/>
      </dsp:txXfrm>
    </dsp:sp>
    <dsp:sp modelId="{DBF74B12-1A93-4F67-B880-2953838F2F3A}">
      <dsp:nvSpPr>
        <dsp:cNvPr id="0" name=""/>
        <dsp:cNvSpPr/>
      </dsp:nvSpPr>
      <dsp:spPr>
        <a:xfrm>
          <a:off x="600063" y="2750007"/>
          <a:ext cx="3311561" cy="1986936"/>
        </a:xfrm>
        <a:prstGeom prst="rect">
          <a:avLst/>
        </a:prstGeom>
        <a:solidFill>
          <a:schemeClr val="lt1">
            <a:hueOff val="0"/>
            <a:satOff val="0"/>
            <a:lumOff val="0"/>
            <a:alphaOff val="0"/>
          </a:schemeClr>
        </a:solidFill>
        <a:ln w="5715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a:cs typeface="Calibri Light"/>
            </a:rPr>
            <a:t>Teacher Actions</a:t>
          </a:r>
        </a:p>
      </dsp:txBody>
      <dsp:txXfrm>
        <a:off x="600063" y="2750007"/>
        <a:ext cx="3311561" cy="1986936"/>
      </dsp:txXfrm>
    </dsp:sp>
    <dsp:sp modelId="{98B7C8C0-3EF1-4C87-9C92-A91FEF2DC942}">
      <dsp:nvSpPr>
        <dsp:cNvPr id="0" name=""/>
        <dsp:cNvSpPr/>
      </dsp:nvSpPr>
      <dsp:spPr>
        <a:xfrm>
          <a:off x="4673284" y="2750007"/>
          <a:ext cx="3311561" cy="1986936"/>
        </a:xfrm>
        <a:prstGeom prst="rect">
          <a:avLst/>
        </a:prstGeom>
        <a:solidFill>
          <a:schemeClr val="lt1">
            <a:hueOff val="0"/>
            <a:satOff val="0"/>
            <a:lumOff val="0"/>
            <a:alphaOff val="0"/>
          </a:schemeClr>
        </a:solidFill>
        <a:ln w="5715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r>
            <a:rPr lang="en-US" sz="4000" kern="1200">
              <a:cs typeface="Calibri Light"/>
            </a:rPr>
            <a:t>Student Achievement</a:t>
          </a:r>
        </a:p>
      </dsp:txBody>
      <dsp:txXfrm>
        <a:off x="4673284" y="2750007"/>
        <a:ext cx="3311561" cy="1986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E815FE-3CFB-4995-97EB-DD96B29E316F}">
      <dsp:nvSpPr>
        <dsp:cNvPr id="0" name=""/>
        <dsp:cNvSpPr/>
      </dsp:nvSpPr>
      <dsp:spPr>
        <a:xfrm>
          <a:off x="0" y="183697"/>
          <a:ext cx="8671195" cy="796950"/>
        </a:xfrm>
        <a:prstGeom prst="rect">
          <a:avLst/>
        </a:prstGeom>
        <a:solidFill>
          <a:schemeClr val="lt1">
            <a:alpha val="90000"/>
            <a:hueOff val="0"/>
            <a:satOff val="0"/>
            <a:lumOff val="0"/>
            <a:alphaOff val="0"/>
          </a:schemeClr>
        </a:solidFill>
        <a:ln w="28575" cap="flat" cmpd="sng" algn="ctr">
          <a:solidFill>
            <a:srgbClr val="E1B148"/>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2981" tIns="229108" rIns="67298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a:t>Establish leadership by ensuring the right people are on the team and clarifying the team’s vision, goals, roles, and process for collaborating to achieve excellence.</a:t>
          </a:r>
          <a:endParaRPr lang="en-US" sz="1600" kern="1200"/>
        </a:p>
      </dsp:txBody>
      <dsp:txXfrm>
        <a:off x="0" y="183697"/>
        <a:ext cx="8671195" cy="796950"/>
      </dsp:txXfrm>
    </dsp:sp>
    <dsp:sp modelId="{C7CA4EE3-D5AE-4F46-85B9-9D2BF67E88F9}">
      <dsp:nvSpPr>
        <dsp:cNvPr id="0" name=""/>
        <dsp:cNvSpPr/>
      </dsp:nvSpPr>
      <dsp:spPr>
        <a:xfrm>
          <a:off x="433559" y="21337"/>
          <a:ext cx="6069836" cy="324720"/>
        </a:xfrm>
        <a:prstGeom prst="rect">
          <a:avLst/>
        </a:prstGeom>
        <a:solidFill>
          <a:srgbClr val="E1B1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425" tIns="0" rIns="229425" bIns="0" numCol="1" spcCol="1270" anchor="ctr" anchorCtr="0">
          <a:noAutofit/>
        </a:bodyPr>
        <a:lstStyle/>
        <a:p>
          <a:pPr marL="0" lvl="0" indent="0" algn="l" defTabSz="711200">
            <a:lnSpc>
              <a:spcPct val="90000"/>
            </a:lnSpc>
            <a:spcBef>
              <a:spcPct val="0"/>
            </a:spcBef>
            <a:spcAft>
              <a:spcPct val="35000"/>
            </a:spcAft>
            <a:buNone/>
          </a:pPr>
          <a:r>
            <a:rPr lang="en-US" sz="1600" b="1" kern="1200"/>
            <a:t>Launch and Lead</a:t>
          </a:r>
        </a:p>
      </dsp:txBody>
      <dsp:txXfrm>
        <a:off x="433559" y="21337"/>
        <a:ext cx="6069836" cy="324720"/>
      </dsp:txXfrm>
    </dsp:sp>
    <dsp:sp modelId="{D2D0DC2F-B00B-4996-B32B-8E603F0AE362}">
      <dsp:nvSpPr>
        <dsp:cNvPr id="0" name=""/>
        <dsp:cNvSpPr/>
      </dsp:nvSpPr>
      <dsp:spPr>
        <a:xfrm>
          <a:off x="0" y="1202407"/>
          <a:ext cx="8671195" cy="796950"/>
        </a:xfrm>
        <a:prstGeom prst="rect">
          <a:avLst/>
        </a:prstGeom>
        <a:solidFill>
          <a:schemeClr val="lt1">
            <a:alpha val="90000"/>
            <a:hueOff val="0"/>
            <a:satOff val="0"/>
            <a:lumOff val="0"/>
            <a:alphaOff val="0"/>
          </a:schemeClr>
        </a:solidFill>
        <a:ln w="28575" cap="flat" cmpd="sng" algn="ctr">
          <a:solidFill>
            <a:schemeClr val="bg1">
              <a:lumMod val="65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2981" tIns="229108" rIns="67298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Build team spirit and help your team collaborate productively to achieve your common goal of teaching and learning excellence.</a:t>
          </a:r>
          <a:endParaRPr lang="en-US" sz="1600" kern="1200" dirty="0"/>
        </a:p>
      </dsp:txBody>
      <dsp:txXfrm>
        <a:off x="0" y="1202407"/>
        <a:ext cx="8671195" cy="796950"/>
      </dsp:txXfrm>
    </dsp:sp>
    <dsp:sp modelId="{719DA6F1-415F-4634-A07A-CB77C8778FBC}">
      <dsp:nvSpPr>
        <dsp:cNvPr id="0" name=""/>
        <dsp:cNvSpPr/>
      </dsp:nvSpPr>
      <dsp:spPr>
        <a:xfrm>
          <a:off x="433559" y="1040047"/>
          <a:ext cx="6069836" cy="324720"/>
        </a:xfrm>
        <a:prstGeom prst="rect">
          <a:avLst/>
        </a:prstGeom>
        <a:solidFill>
          <a:schemeClr val="bg1">
            <a:lumMod val="6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425" tIns="0" rIns="229425" bIns="0" numCol="1" spcCol="1270" anchor="ctr" anchorCtr="0">
          <a:noAutofit/>
        </a:bodyPr>
        <a:lstStyle/>
        <a:p>
          <a:pPr marL="0" lvl="0" indent="0" algn="l" defTabSz="711200">
            <a:lnSpc>
              <a:spcPct val="90000"/>
            </a:lnSpc>
            <a:spcBef>
              <a:spcPct val="0"/>
            </a:spcBef>
            <a:spcAft>
              <a:spcPct val="35000"/>
            </a:spcAft>
            <a:buNone/>
          </a:pPr>
          <a:r>
            <a:rPr lang="en-US" sz="1600" b="1" kern="1200"/>
            <a:t>Build Team Cohesion</a:t>
          </a:r>
        </a:p>
      </dsp:txBody>
      <dsp:txXfrm>
        <a:off x="433559" y="1040047"/>
        <a:ext cx="6069836" cy="324720"/>
      </dsp:txXfrm>
    </dsp:sp>
    <dsp:sp modelId="{4DF3D6BA-14B4-4FCA-AAA6-200FD99306BD}">
      <dsp:nvSpPr>
        <dsp:cNvPr id="0" name=""/>
        <dsp:cNvSpPr/>
      </dsp:nvSpPr>
      <dsp:spPr>
        <a:xfrm>
          <a:off x="0" y="2221117"/>
          <a:ext cx="8671195" cy="796950"/>
        </a:xfrm>
        <a:prstGeom prst="rect">
          <a:avLst/>
        </a:prstGeom>
        <a:solidFill>
          <a:schemeClr val="lt1">
            <a:alpha val="90000"/>
            <a:hueOff val="0"/>
            <a:satOff val="0"/>
            <a:lumOff val="0"/>
            <a:alphaOff val="0"/>
          </a:schemeClr>
        </a:solidFill>
        <a:ln w="28575" cap="flat" cmpd="sng" algn="ctr">
          <a:solidFill>
            <a:srgbClr val="338F8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2981" tIns="229108" rIns="67298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Lead others openly and rapidly to implement the specific elements of instructional excellence and achieve high-standards, high-growth learning. </a:t>
          </a:r>
          <a:endParaRPr lang="en-US" sz="1600" kern="1200" dirty="0"/>
        </a:p>
      </dsp:txBody>
      <dsp:txXfrm>
        <a:off x="0" y="2221117"/>
        <a:ext cx="8671195" cy="796950"/>
      </dsp:txXfrm>
    </dsp:sp>
    <dsp:sp modelId="{ED359C98-BAF9-44A4-B8F5-C578516BBCAD}">
      <dsp:nvSpPr>
        <dsp:cNvPr id="0" name=""/>
        <dsp:cNvSpPr/>
      </dsp:nvSpPr>
      <dsp:spPr>
        <a:xfrm>
          <a:off x="433559" y="2058757"/>
          <a:ext cx="6069836" cy="324720"/>
        </a:xfrm>
        <a:prstGeom prst="rect">
          <a:avLst/>
        </a:prstGeom>
        <a:solidFill>
          <a:srgbClr val="338F8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425" tIns="0" rIns="229425" bIns="0" numCol="1" spcCol="1270" anchor="ctr" anchorCtr="0">
          <a:noAutofit/>
        </a:bodyPr>
        <a:lstStyle/>
        <a:p>
          <a:pPr marL="0" lvl="0" indent="0" algn="l" defTabSz="711200">
            <a:lnSpc>
              <a:spcPct val="90000"/>
            </a:lnSpc>
            <a:spcBef>
              <a:spcPct val="0"/>
            </a:spcBef>
            <a:spcAft>
              <a:spcPct val="35000"/>
            </a:spcAft>
            <a:buNone/>
          </a:pPr>
          <a:r>
            <a:rPr lang="en-US" sz="1600" b="1" kern="1200" dirty="0"/>
            <a:t>Lead Instructional Excellence</a:t>
          </a:r>
        </a:p>
      </dsp:txBody>
      <dsp:txXfrm>
        <a:off x="433559" y="2058757"/>
        <a:ext cx="6069836" cy="324720"/>
      </dsp:txXfrm>
    </dsp:sp>
    <dsp:sp modelId="{DBB1B6E9-BD38-4905-B801-A61E48FC139B}">
      <dsp:nvSpPr>
        <dsp:cNvPr id="0" name=""/>
        <dsp:cNvSpPr/>
      </dsp:nvSpPr>
      <dsp:spPr>
        <a:xfrm>
          <a:off x="0" y="3239827"/>
          <a:ext cx="8671195" cy="796950"/>
        </a:xfrm>
        <a:prstGeom prst="rect">
          <a:avLst/>
        </a:prstGeom>
        <a:solidFill>
          <a:schemeClr val="lt1">
            <a:alpha val="90000"/>
            <a:hueOff val="0"/>
            <a:satOff val="0"/>
            <a:lumOff val="0"/>
            <a:alphaOff val="0"/>
          </a:schemeClr>
        </a:solidFill>
        <a:ln w="28575" cap="flat" cmpd="sng" algn="ctr">
          <a:solidFill>
            <a:srgbClr val="DE4526"/>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2981" tIns="229108" rIns="67298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Provide support and development to each educator, through co-planning, co-teaching or co-leading, modeling, observing and providing feedback, and coaching.</a:t>
          </a:r>
          <a:endParaRPr lang="en-US" sz="1600" kern="1200" dirty="0"/>
        </a:p>
      </dsp:txBody>
      <dsp:txXfrm>
        <a:off x="0" y="3239827"/>
        <a:ext cx="8671195" cy="796950"/>
      </dsp:txXfrm>
    </dsp:sp>
    <dsp:sp modelId="{FBC9EAC4-8E4A-482A-A3BB-D2DF3F6409BD}">
      <dsp:nvSpPr>
        <dsp:cNvPr id="0" name=""/>
        <dsp:cNvSpPr/>
      </dsp:nvSpPr>
      <dsp:spPr>
        <a:xfrm>
          <a:off x="433559" y="3077467"/>
          <a:ext cx="6069836" cy="324720"/>
        </a:xfrm>
        <a:prstGeom prst="rect">
          <a:avLst/>
        </a:prstGeom>
        <a:solidFill>
          <a:srgbClr val="C00000"/>
        </a:solidFill>
        <a:ln w="12700" cap="flat" cmpd="sng" algn="ctr">
          <a:solidFill>
            <a:srgbClr val="C000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425" tIns="0" rIns="229425" bIns="0" numCol="1" spcCol="1270" anchor="ctr" anchorCtr="0">
          <a:noAutofit/>
        </a:bodyPr>
        <a:lstStyle/>
        <a:p>
          <a:pPr marL="0" lvl="0" indent="0" algn="l" defTabSz="711200">
            <a:lnSpc>
              <a:spcPct val="90000"/>
            </a:lnSpc>
            <a:spcBef>
              <a:spcPct val="0"/>
            </a:spcBef>
            <a:spcAft>
              <a:spcPct val="35000"/>
            </a:spcAft>
            <a:buNone/>
          </a:pPr>
          <a:r>
            <a:rPr lang="en-US" sz="1600" b="1" kern="1200" dirty="0"/>
            <a:t>Support and Develop Individuals</a:t>
          </a:r>
        </a:p>
      </dsp:txBody>
      <dsp:txXfrm>
        <a:off x="433559" y="3077467"/>
        <a:ext cx="6069836" cy="324720"/>
      </dsp:txXfrm>
    </dsp:sp>
    <dsp:sp modelId="{B8CE34BC-95FE-4DD3-B046-F3BFA9DA904B}">
      <dsp:nvSpPr>
        <dsp:cNvPr id="0" name=""/>
        <dsp:cNvSpPr/>
      </dsp:nvSpPr>
      <dsp:spPr>
        <a:xfrm>
          <a:off x="0" y="4258537"/>
          <a:ext cx="8671195" cy="796950"/>
        </a:xfrm>
        <a:prstGeom prst="rect">
          <a:avLst/>
        </a:prstGeom>
        <a:solidFill>
          <a:schemeClr val="lt1">
            <a:alpha val="90000"/>
            <a:hueOff val="0"/>
            <a:satOff val="0"/>
            <a:lumOff val="0"/>
            <a:alphaOff val="0"/>
          </a:schemeClr>
        </a:solidFill>
        <a:ln w="28575" cap="flat" cmpd="sng" algn="ctr">
          <a:solidFill>
            <a:srgbClr val="305064"/>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72981" tIns="229108" rIns="672981" bIns="113792" numCol="1" spcCol="1270" anchor="t" anchorCtr="0">
          <a:noAutofit/>
        </a:bodyPr>
        <a:lstStyle/>
        <a:p>
          <a:pPr marL="171450" lvl="1" indent="-171450" algn="l" defTabSz="711200">
            <a:lnSpc>
              <a:spcPct val="90000"/>
            </a:lnSpc>
            <a:spcBef>
              <a:spcPct val="0"/>
            </a:spcBef>
            <a:spcAft>
              <a:spcPct val="15000"/>
            </a:spcAft>
            <a:buChar char="•"/>
          </a:pPr>
          <a:r>
            <a:rPr lang="en-US" sz="1600" b="0" i="0" kern="1200" dirty="0"/>
            <a:t>Take care of yourself and improve your leadership and professional skills and competencies to achieve consistent performance.</a:t>
          </a:r>
          <a:endParaRPr lang="en-US" sz="1600" kern="1200" dirty="0"/>
        </a:p>
      </dsp:txBody>
      <dsp:txXfrm>
        <a:off x="0" y="4258537"/>
        <a:ext cx="8671195" cy="796950"/>
      </dsp:txXfrm>
    </dsp:sp>
    <dsp:sp modelId="{774A5D8F-599E-4A01-A497-C88073367208}">
      <dsp:nvSpPr>
        <dsp:cNvPr id="0" name=""/>
        <dsp:cNvSpPr/>
      </dsp:nvSpPr>
      <dsp:spPr>
        <a:xfrm>
          <a:off x="433559" y="4096177"/>
          <a:ext cx="6069836" cy="324720"/>
        </a:xfrm>
        <a:prstGeom prst="rect">
          <a:avLst/>
        </a:prstGeom>
        <a:solidFill>
          <a:srgbClr val="3050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9425" tIns="0" rIns="229425" bIns="0" numCol="1" spcCol="1270" anchor="ctr" anchorCtr="0">
          <a:noAutofit/>
        </a:bodyPr>
        <a:lstStyle/>
        <a:p>
          <a:pPr marL="0" lvl="0" indent="0" algn="l" defTabSz="711200">
            <a:lnSpc>
              <a:spcPct val="90000"/>
            </a:lnSpc>
            <a:spcBef>
              <a:spcPct val="0"/>
            </a:spcBef>
            <a:spcAft>
              <a:spcPct val="35000"/>
            </a:spcAft>
            <a:buNone/>
          </a:pPr>
          <a:r>
            <a:rPr lang="en-US" sz="1600" b="1" kern="1200" dirty="0"/>
            <a:t>Manage Yourself</a:t>
          </a:r>
        </a:p>
      </dsp:txBody>
      <dsp:txXfrm>
        <a:off x="433559" y="4096177"/>
        <a:ext cx="6069836" cy="324720"/>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0.14843</cdr:x>
      <cdr:y>0.8842</cdr:y>
    </cdr:from>
    <cdr:to>
      <cdr:x>0.58747</cdr:x>
      <cdr:y>1</cdr:y>
    </cdr:to>
    <cdr:sp macro="" textlink="">
      <cdr:nvSpPr>
        <cdr:cNvPr id="2" name="TextBox 1">
          <a:extLst xmlns:a="http://schemas.openxmlformats.org/drawingml/2006/main">
            <a:ext uri="{FF2B5EF4-FFF2-40B4-BE49-F238E27FC236}">
              <a16:creationId xmlns:a16="http://schemas.microsoft.com/office/drawing/2014/main" id="{335503F3-0067-4367-A877-4ABD85ED00E5}"/>
            </a:ext>
          </a:extLst>
        </cdr:cNvPr>
        <cdr:cNvSpPr txBox="1"/>
      </cdr:nvSpPr>
      <cdr:spPr>
        <a:xfrm xmlns:a="http://schemas.openxmlformats.org/drawingml/2006/main">
          <a:off x="789829" y="3006142"/>
          <a:ext cx="2336275" cy="3936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Percentiles of Learning Gains Produced by Teachers</a:t>
          </a:r>
        </a:p>
      </cdr:txBody>
    </cdr:sp>
  </cdr:relSizeAnchor>
  <cdr:relSizeAnchor xmlns:cdr="http://schemas.openxmlformats.org/drawingml/2006/chartDrawing">
    <cdr:from>
      <cdr:x>0.2144</cdr:x>
      <cdr:y>0.56778</cdr:y>
    </cdr:from>
    <cdr:to>
      <cdr:x>0.32881</cdr:x>
      <cdr:y>0.72171</cdr:y>
    </cdr:to>
    <cdr:sp macro="" textlink="">
      <cdr:nvSpPr>
        <cdr:cNvPr id="3" name="TextBox 2">
          <a:extLst xmlns:a="http://schemas.openxmlformats.org/drawingml/2006/main">
            <a:ext uri="{FF2B5EF4-FFF2-40B4-BE49-F238E27FC236}">
              <a16:creationId xmlns:a16="http://schemas.microsoft.com/office/drawing/2014/main" id="{88BA9057-1150-4D30-A2BE-6DB18B0D0C58}"/>
            </a:ext>
          </a:extLst>
        </cdr:cNvPr>
        <cdr:cNvSpPr txBox="1"/>
      </cdr:nvSpPr>
      <cdr:spPr>
        <a:xfrm xmlns:a="http://schemas.openxmlformats.org/drawingml/2006/main">
          <a:off x="1140896" y="1930357"/>
          <a:ext cx="608791" cy="5233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dirty="0"/>
            <a:t>Reading</a:t>
          </a:r>
        </a:p>
        <a:p xmlns:a="http://schemas.openxmlformats.org/drawingml/2006/main">
          <a:pPr algn="ctr"/>
          <a:r>
            <a:rPr lang="en-US" sz="1400" dirty="0"/>
            <a:t>&amp; Math</a:t>
          </a:r>
        </a:p>
      </cdr:txBody>
    </cdr:sp>
  </cdr:relSizeAnchor>
  <cdr:relSizeAnchor xmlns:cdr="http://schemas.openxmlformats.org/drawingml/2006/chartDrawing">
    <cdr:from>
      <cdr:x>0.79676</cdr:x>
      <cdr:y>0.56778</cdr:y>
    </cdr:from>
    <cdr:to>
      <cdr:x>0.91116</cdr:x>
      <cdr:y>0.72171</cdr:y>
    </cdr:to>
    <cdr:sp macro="" textlink="">
      <cdr:nvSpPr>
        <cdr:cNvPr id="4" name="TextBox 1">
          <a:extLst xmlns:a="http://schemas.openxmlformats.org/drawingml/2006/main">
            <a:ext uri="{FF2B5EF4-FFF2-40B4-BE49-F238E27FC236}">
              <a16:creationId xmlns:a16="http://schemas.microsoft.com/office/drawing/2014/main" id="{804FD52A-90BB-4013-A65E-BF5238330CA0}"/>
            </a:ext>
          </a:extLst>
        </cdr:cNvPr>
        <cdr:cNvSpPr txBox="1"/>
      </cdr:nvSpPr>
      <cdr:spPr>
        <a:xfrm xmlns:a="http://schemas.openxmlformats.org/drawingml/2006/main">
          <a:off x="4239808" y="1930357"/>
          <a:ext cx="608791" cy="52333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dirty="0"/>
            <a:t>Math</a:t>
          </a:r>
        </a:p>
      </cdr:txBody>
    </cdr:sp>
  </cdr:relSizeAnchor>
  <cdr:relSizeAnchor xmlns:cdr="http://schemas.openxmlformats.org/drawingml/2006/chartDrawing">
    <cdr:from>
      <cdr:x>0.5</cdr:x>
      <cdr:y>0.56778</cdr:y>
    </cdr:from>
    <cdr:to>
      <cdr:x>0.61441</cdr:x>
      <cdr:y>0.72171</cdr:y>
    </cdr:to>
    <cdr:sp macro="" textlink="">
      <cdr:nvSpPr>
        <cdr:cNvPr id="5" name="TextBox 1">
          <a:extLst xmlns:a="http://schemas.openxmlformats.org/drawingml/2006/main">
            <a:ext uri="{FF2B5EF4-FFF2-40B4-BE49-F238E27FC236}">
              <a16:creationId xmlns:a16="http://schemas.microsoft.com/office/drawing/2014/main" id="{804FD52A-90BB-4013-A65E-BF5238330CA0}"/>
            </a:ext>
          </a:extLst>
        </cdr:cNvPr>
        <cdr:cNvSpPr txBox="1"/>
      </cdr:nvSpPr>
      <cdr:spPr>
        <a:xfrm xmlns:a="http://schemas.openxmlformats.org/drawingml/2006/main">
          <a:off x="2660664" y="1930357"/>
          <a:ext cx="608791" cy="52333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dirty="0"/>
            <a:t>Reading</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1A96035-1451-472A-9CE6-05ED9709991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C76E377-1E2A-4B50-AB61-AFC52CE8E3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169CB30-D96A-48EC-B1E4-D23483DDF6E1}" type="datetimeFigureOut">
              <a:rPr lang="en-US" smtClean="0"/>
              <a:t>11/13/2019</a:t>
            </a:fld>
            <a:endParaRPr lang="en-US"/>
          </a:p>
        </p:txBody>
      </p:sp>
      <p:sp>
        <p:nvSpPr>
          <p:cNvPr id="4" name="Footer Placeholder 3">
            <a:extLst>
              <a:ext uri="{FF2B5EF4-FFF2-40B4-BE49-F238E27FC236}">
                <a16:creationId xmlns:a16="http://schemas.microsoft.com/office/drawing/2014/main" id="{368EF0C0-DDD7-4BFC-8837-C4116AAD87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60E9967-12B6-4339-88F5-619D58F126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782597-629A-4FCA-94E4-30CB8557AF3D}" type="slidenum">
              <a:rPr lang="en-US" smtClean="0"/>
              <a:t>‹#›</a:t>
            </a:fld>
            <a:endParaRPr lang="en-US"/>
          </a:p>
        </p:txBody>
      </p:sp>
    </p:spTree>
    <p:extLst>
      <p:ext uri="{BB962C8B-B14F-4D97-AF65-F5344CB8AC3E}">
        <p14:creationId xmlns:p14="http://schemas.microsoft.com/office/powerpoint/2010/main" val="1762383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B1E8B-471B-49E6-9942-036CC76B827F}" type="datetimeFigureOut">
              <a:rPr lang="en-US" smtClean="0"/>
              <a:t>11/13/2019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ECE7F-0B4A-4070-80F6-26359A84C081}" type="slidenum">
              <a:rPr lang="en-US" smtClean="0"/>
              <a:t>‹#›</a:t>
            </a:fld>
            <a:endParaRPr lang="en-US"/>
          </a:p>
        </p:txBody>
      </p:sp>
    </p:spTree>
    <p:extLst>
      <p:ext uri="{BB962C8B-B14F-4D97-AF65-F5344CB8AC3E}">
        <p14:creationId xmlns:p14="http://schemas.microsoft.com/office/powerpoint/2010/main" val="411375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Estimated Time: 120 minutes</a:t>
            </a:r>
          </a:p>
          <a:p>
            <a:endParaRPr lang="en-US" b="1" i="1" dirty="0"/>
          </a:p>
          <a:p>
            <a:r>
              <a:rPr lang="en-US" b="1" i="1" dirty="0"/>
              <a:t>Advance preparation for this session: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t>Check slides to fill in URLs or other information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0" i="0" u="none" baseline="0" dirty="0"/>
              <a:t>Please print out or make electronically available enough copies for each attendee:</a:t>
            </a:r>
          </a:p>
          <a:p>
            <a:pPr marL="628650" lvl="1" indent="-171450">
              <a:buFont typeface="Arial" panose="020B0604020202020204" pitchFamily="34" charset="0"/>
              <a:buChar char="•"/>
            </a:pPr>
            <a:r>
              <a:rPr lang="en-US" b="0" i="0" dirty="0"/>
              <a:t>Self-Reflection–OC Implementation (Note: It would be helpful to have access to the version principals filled out last session)</a:t>
            </a:r>
          </a:p>
          <a:p>
            <a:pPr marL="628650" lvl="1" indent="-171450">
              <a:buFont typeface="Arial" panose="020B0604020202020204" pitchFamily="34" charset="0"/>
              <a:buChar char="•"/>
            </a:pPr>
            <a:r>
              <a:rPr lang="en-US" b="0" i="0" dirty="0"/>
              <a:t>Principal Reflection–MCL Support (Note: Principals will need one handout per MCL they have)</a:t>
            </a:r>
          </a:p>
          <a:p>
            <a:pPr marL="628650" lvl="1" indent="-171450">
              <a:buFont typeface="Arial" panose="020B0604020202020204" pitchFamily="34" charset="0"/>
              <a:buChar char="•"/>
            </a:pPr>
            <a:r>
              <a:rPr lang="en-US" b="0" i="0" dirty="0"/>
              <a:t>Six Steps with Guiding Questions</a:t>
            </a:r>
          </a:p>
          <a:p>
            <a:pPr marL="628650" lvl="1" indent="-171450">
              <a:buFont typeface="Arial" panose="020B0604020202020204" pitchFamily="34" charset="0"/>
              <a:buChar char="•"/>
            </a:pPr>
            <a:r>
              <a:rPr lang="en-US" b="0" i="0" dirty="0"/>
              <a:t>Six Steps Blank Template</a:t>
            </a:r>
          </a:p>
          <a:p>
            <a:pPr marL="171450" lvl="0" indent="-171450">
              <a:buFont typeface="Arial" panose="020B0604020202020204" pitchFamily="34" charset="0"/>
              <a:buChar char="•"/>
            </a:pPr>
            <a:r>
              <a:rPr lang="en-US" b="0" i="0" dirty="0"/>
              <a:t>Materials needed: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Sticky notes at each table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Chart paper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Markers</a:t>
            </a:r>
          </a:p>
          <a:p>
            <a:endParaRPr lang="en-US" b="1" i="1" dirty="0"/>
          </a:p>
        </p:txBody>
      </p:sp>
      <p:sp>
        <p:nvSpPr>
          <p:cNvPr id="4" name="Slide Number Placeholder 3"/>
          <p:cNvSpPr>
            <a:spLocks noGrp="1"/>
          </p:cNvSpPr>
          <p:nvPr>
            <p:ph type="sldNum" sz="quarter" idx="10"/>
          </p:nvPr>
        </p:nvSpPr>
        <p:spPr/>
        <p:txBody>
          <a:bodyPr/>
          <a:lstStyle/>
          <a:p>
            <a:fld id="{896ECE7F-0B4A-4070-80F6-26359A84C081}" type="slidenum">
              <a:rPr lang="en-US" smtClean="0"/>
              <a:t>1</a:t>
            </a:fld>
            <a:endParaRPr lang="en-US"/>
          </a:p>
        </p:txBody>
      </p:sp>
    </p:spTree>
    <p:extLst>
      <p:ext uri="{BB962C8B-B14F-4D97-AF65-F5344CB8AC3E}">
        <p14:creationId xmlns:p14="http://schemas.microsoft.com/office/powerpoint/2010/main" val="2739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Discuss how coaching cycle could apply to MCLs.</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10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next step in the coaching cycle is the debrief conversation. This is where MCLs give their teachers feedback, ask probing questions, identify an action step, and practice this action step together.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Turn to a partner and discuss with each other: How could this step apply to supporting MCLs?</a:t>
            </a:r>
          </a:p>
          <a:p>
            <a:pPr marL="171450" lvl="0" indent="-171450">
              <a:buFont typeface="Arial" panose="020B0604020202020204" pitchFamily="34" charset="0"/>
              <a:buChar char="•"/>
            </a:pPr>
            <a:r>
              <a:rPr lang="en-US" sz="1200" i="1" kern="1200" dirty="0">
                <a:solidFill>
                  <a:schemeClr val="tx1"/>
                </a:solidFill>
                <a:effectLst/>
                <a:latin typeface="+mn-lt"/>
                <a:ea typeface="+mn-ea"/>
                <a:cs typeface="+mn-cs"/>
              </a:rPr>
              <a:t>[After about 5 minutes, ask the participants to share some ideas with the full group. After the group has shared, click to display some examples on the screen.]</a:t>
            </a:r>
            <a:endParaRPr lang="en-US" i="1" dirty="0"/>
          </a:p>
        </p:txBody>
      </p:sp>
      <p:sp>
        <p:nvSpPr>
          <p:cNvPr id="4" name="Slide Number Placeholder 3"/>
          <p:cNvSpPr>
            <a:spLocks noGrp="1"/>
          </p:cNvSpPr>
          <p:nvPr>
            <p:ph type="sldNum" sz="quarter" idx="10"/>
          </p:nvPr>
        </p:nvSpPr>
        <p:spPr/>
        <p:txBody>
          <a:bodyPr/>
          <a:lstStyle/>
          <a:p>
            <a:fld id="{896ECE7F-0B4A-4070-80F6-26359A84C081}" type="slidenum">
              <a:rPr lang="en-US" smtClean="0"/>
              <a:t>10</a:t>
            </a:fld>
            <a:endParaRPr lang="en-US"/>
          </a:p>
        </p:txBody>
      </p:sp>
    </p:spTree>
    <p:extLst>
      <p:ext uri="{BB962C8B-B14F-4D97-AF65-F5344CB8AC3E}">
        <p14:creationId xmlns:p14="http://schemas.microsoft.com/office/powerpoint/2010/main" val="141508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Discuss how coaching cycle could apply to teacher leaders.</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10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last step in the coaching cycle is the intervention piece. This is where MCLs provide supports like co-teaching, modeling a lesson, co-planning, and more.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Turn to a partner and discuss with each other: How could this step apply to supporting MCLs? What types of hands-on interventions could principals provide?</a:t>
            </a:r>
          </a:p>
          <a:p>
            <a:pPr marL="171450" lvl="0" indent="-171450">
              <a:buFont typeface="Arial" panose="020B0604020202020204" pitchFamily="34" charset="0"/>
              <a:buChar char="•"/>
            </a:pPr>
            <a:r>
              <a:rPr lang="en-US" sz="1200" i="1" kern="1200" dirty="0">
                <a:solidFill>
                  <a:schemeClr val="tx1"/>
                </a:solidFill>
                <a:effectLst/>
                <a:latin typeface="+mn-lt"/>
                <a:ea typeface="+mn-ea"/>
                <a:cs typeface="+mn-cs"/>
              </a:rPr>
              <a:t>[After about 5 minutes, ask the participants to share some ideas with the full group. After the group has shared, click to display some examples on the screen.]</a:t>
            </a:r>
            <a:endParaRPr lang="en-US" i="1" dirty="0"/>
          </a:p>
        </p:txBody>
      </p:sp>
      <p:sp>
        <p:nvSpPr>
          <p:cNvPr id="4" name="Slide Number Placeholder 3"/>
          <p:cNvSpPr>
            <a:spLocks noGrp="1"/>
          </p:cNvSpPr>
          <p:nvPr>
            <p:ph type="sldNum" sz="quarter" idx="10"/>
          </p:nvPr>
        </p:nvSpPr>
        <p:spPr/>
        <p:txBody>
          <a:bodyPr/>
          <a:lstStyle/>
          <a:p>
            <a:fld id="{896ECE7F-0B4A-4070-80F6-26359A84C081}" type="slidenum">
              <a:rPr lang="en-US" smtClean="0"/>
              <a:t>11</a:t>
            </a:fld>
            <a:endParaRPr lang="en-US"/>
          </a:p>
        </p:txBody>
      </p:sp>
    </p:spTree>
    <p:extLst>
      <p:ext uri="{BB962C8B-B14F-4D97-AF65-F5344CB8AC3E}">
        <p14:creationId xmlns:p14="http://schemas.microsoft.com/office/powerpoint/2010/main" val="995024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PI</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Plan next meeting and coaching cycle with each of your MCLs.</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40 minutes (30 minutes of work time, 10 minutes to share in partners)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For the remainder of our time today, we want to give you some open planning time to prepare for your next meeting and coaching cycle for each of your MCLs.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If helpful, we have provided copies of the Six Steps for Effective Feedback—the framework introduced to you and MCLs during summer training. However, feel free to use whatever planning tool or framework you prefer!</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At the end of this work time, you will have a chance to share what you developed with a partner and get feedback.</a:t>
            </a:r>
          </a:p>
          <a:p>
            <a:pPr marL="171450" lvl="0" indent="-171450">
              <a:buFont typeface="Arial" panose="020B0604020202020204" pitchFamily="34" charset="0"/>
              <a:buChar char="•"/>
            </a:pPr>
            <a:r>
              <a:rPr lang="en-US" sz="1200" i="1" kern="1200" dirty="0">
                <a:solidFill>
                  <a:schemeClr val="tx1"/>
                </a:solidFill>
                <a:effectLst/>
                <a:latin typeface="+mn-lt"/>
                <a:ea typeface="+mn-ea"/>
                <a:cs typeface="+mn-cs"/>
              </a:rPr>
              <a:t>[With about 10 minutes left in this work block, prompt principals to turn to a partner to share what they drafted, give feedback, and brainstorm new ideas.]</a:t>
            </a:r>
            <a:endParaRPr lang="en-US" i="1" dirty="0"/>
          </a:p>
        </p:txBody>
      </p:sp>
      <p:sp>
        <p:nvSpPr>
          <p:cNvPr id="4" name="Slide Number Placeholder 3"/>
          <p:cNvSpPr>
            <a:spLocks noGrp="1"/>
          </p:cNvSpPr>
          <p:nvPr>
            <p:ph type="sldNum" sz="quarter" idx="10"/>
          </p:nvPr>
        </p:nvSpPr>
        <p:spPr/>
        <p:txBody>
          <a:bodyPr/>
          <a:lstStyle/>
          <a:p>
            <a:fld id="{896ECE7F-0B4A-4070-80F6-26359A84C081}" type="slidenum">
              <a:rPr lang="en-US" smtClean="0"/>
              <a:t>12</a:t>
            </a:fld>
            <a:endParaRPr lang="en-US"/>
          </a:p>
        </p:txBody>
      </p:sp>
    </p:spTree>
    <p:extLst>
      <p:ext uri="{BB962C8B-B14F-4D97-AF65-F5344CB8AC3E}">
        <p14:creationId xmlns:p14="http://schemas.microsoft.com/office/powerpoint/2010/main" val="3901489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PI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a:t>
            </a:r>
            <a:r>
              <a:rPr lang="en-US" sz="1200" b="0" i="0" kern="1200" dirty="0">
                <a:solidFill>
                  <a:schemeClr val="tx1"/>
                </a:solidFill>
                <a:effectLst/>
                <a:latin typeface="+mn-lt"/>
                <a:ea typeface="+mn-ea"/>
                <a:cs typeface="+mn-cs"/>
              </a:rPr>
              <a:t> Write down action items participants are taking away from this session.</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5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i="0" dirty="0"/>
              <a:t>I know, as well as you know, that if we don’t write down specific next steps after a PD, then we might not actually do them! Please take the next few minutes to write down any action items you commit to incorporating into your work based on your takeaways from this session. [</a:t>
            </a:r>
            <a:r>
              <a:rPr lang="en-US" i="1" dirty="0"/>
              <a:t>Walk through examples on the screen.] </a:t>
            </a:r>
          </a:p>
        </p:txBody>
      </p:sp>
      <p:sp>
        <p:nvSpPr>
          <p:cNvPr id="4" name="Slide Number Placeholder 3"/>
          <p:cNvSpPr>
            <a:spLocks noGrp="1"/>
          </p:cNvSpPr>
          <p:nvPr>
            <p:ph type="sldNum" sz="quarter" idx="10"/>
          </p:nvPr>
        </p:nvSpPr>
        <p:spPr/>
        <p:txBody>
          <a:bodyPr/>
          <a:lstStyle/>
          <a:p>
            <a:fld id="{1DE0F6AD-62DB-4E88-B2AF-467A2D33D623}" type="slidenum">
              <a:rPr lang="en-US" smtClean="0"/>
              <a:pPr/>
              <a:t>13</a:t>
            </a:fld>
            <a:endParaRPr lang="en-US"/>
          </a:p>
        </p:txBody>
      </p:sp>
    </p:spTree>
    <p:extLst>
      <p:ext uri="{BB962C8B-B14F-4D97-AF65-F5344CB8AC3E}">
        <p14:creationId xmlns:p14="http://schemas.microsoft.com/office/powerpoint/2010/main" val="1889430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PI</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Provide feedback on the session.</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b="0" i="1" kern="1200">
                <a:solidFill>
                  <a:schemeClr val="tx1"/>
                </a:solidFill>
                <a:effectLst/>
                <a:latin typeface="+mn-lt"/>
                <a:ea typeface="+mn-ea"/>
                <a:cs typeface="+mn-cs"/>
              </a:rPr>
              <a:t>[</a:t>
            </a:r>
            <a:r>
              <a:rPr lang="en-US" sz="1200" b="0" i="1" kern="1200" dirty="0">
                <a:solidFill>
                  <a:schemeClr val="tx1"/>
                </a:solidFill>
                <a:effectLst/>
                <a:latin typeface="+mn-lt"/>
                <a:ea typeface="+mn-ea"/>
                <a:cs typeface="+mn-cs"/>
              </a:rPr>
              <a:t>Thank participants for coming and prompt them to take the exit slip survey before they leave</a:t>
            </a:r>
            <a:r>
              <a:rPr lang="en-US" sz="1200" b="0" i="1" kern="1200">
                <a:solidFill>
                  <a:schemeClr val="tx1"/>
                </a:solidFill>
                <a:effectLst/>
                <a:latin typeface="+mn-lt"/>
                <a:ea typeface="+mn-ea"/>
                <a:cs typeface="+mn-cs"/>
              </a:rPr>
              <a:t>.]</a:t>
            </a:r>
            <a:endParaRPr lang="en-US" sz="1200" b="0" i="1"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DE0F6AD-62DB-4E88-B2AF-467A2D33D623}" type="slidenum">
              <a:rPr lang="en-US" smtClean="0"/>
              <a:pPr/>
              <a:t>14</a:t>
            </a:fld>
            <a:endParaRPr lang="en-US"/>
          </a:p>
        </p:txBody>
      </p:sp>
    </p:spTree>
    <p:extLst>
      <p:ext uri="{BB962C8B-B14F-4D97-AF65-F5344CB8AC3E}">
        <p14:creationId xmlns:p14="http://schemas.microsoft.com/office/powerpoint/2010/main" val="1932864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6ECE7F-0B4A-4070-80F6-26359A84C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521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cs typeface="Calibri"/>
              </a:rPr>
              <a:t>Facilitator: </a:t>
            </a:r>
          </a:p>
          <a:p>
            <a:endParaRPr lang="en-US" b="1" i="1" dirty="0"/>
          </a:p>
          <a:p>
            <a:r>
              <a:rPr lang="en-US" b="1" i="1" dirty="0"/>
              <a:t>Objective of this slide: </a:t>
            </a:r>
            <a:r>
              <a:rPr lang="en-US" dirty="0"/>
              <a:t> Introduce the portal, ensure that everyone can access prior to needing for use in session</a:t>
            </a:r>
          </a:p>
          <a:p>
            <a:endParaRPr lang="en-US" dirty="0"/>
          </a:p>
          <a:p>
            <a:r>
              <a:rPr lang="en-US" b="1" i="1" dirty="0"/>
              <a:t>Estimated time:</a:t>
            </a:r>
            <a:r>
              <a:rPr lang="en-US" dirty="0"/>
              <a:t> 5 minutes</a:t>
            </a:r>
          </a:p>
          <a:p>
            <a:endParaRPr lang="en-US" b="1" i="1" dirty="0"/>
          </a:p>
          <a:p>
            <a:r>
              <a:rPr lang="en-US" b="1" i="1" dirty="0"/>
              <a:t>Facilitator says:</a:t>
            </a:r>
          </a:p>
          <a:p>
            <a:pPr marL="174708" indent="-174708">
              <a:buFont typeface="Arial" panose="020B0604020202020204" pitchFamily="34" charset="0"/>
              <a:buChar char="•"/>
            </a:pPr>
            <a:r>
              <a:rPr lang="en-US" b="0" i="0" dirty="0">
                <a:cs typeface="Calibri"/>
              </a:rPr>
              <a:t>Today, we’ll be using the OC Portal to access resources and to complete planning that you can easily revisit throughout the year. We’ll also use it to help your school teams collaborate.</a:t>
            </a:r>
          </a:p>
          <a:p>
            <a:pPr marL="174708" indent="-174708">
              <a:buFont typeface="Arial" panose="020B0604020202020204" pitchFamily="34" charset="0"/>
              <a:buChar char="•"/>
            </a:pPr>
            <a:r>
              <a:rPr lang="en-US" b="0" i="0" dirty="0">
                <a:cs typeface="Calibri"/>
              </a:rPr>
              <a:t>Right now, we just want to make sure that you’re able to log in to the OC Portal. Please go to the website listed here at the top, opportunityculture.org/portal, and enter your email and password. If you’ve used the OC Portal already this year, you’ve already set your own password. If this is your first time, you have a paper on your table with your login information. Having trouble? There’s a box in the lower right corner that you can use to let us know, and we’ll help you get on quickly!</a:t>
            </a:r>
            <a:endParaRPr lang="en-US" b="1" i="0" dirty="0"/>
          </a:p>
        </p:txBody>
      </p:sp>
      <p:sp>
        <p:nvSpPr>
          <p:cNvPr id="4" name="Slide Number Placeholder 3"/>
          <p:cNvSpPr>
            <a:spLocks noGrp="1"/>
          </p:cNvSpPr>
          <p:nvPr>
            <p:ph type="sldNum" sz="quarter" idx="5"/>
          </p:nvPr>
        </p:nvSpPr>
        <p:spPr/>
        <p:txBody>
          <a:bodyPr/>
          <a:lstStyle/>
          <a:p>
            <a:fld id="{896ECE7F-0B4A-4070-80F6-26359A84C081}" type="slidenum">
              <a:rPr lang="en-US" smtClean="0"/>
              <a:t>2</a:t>
            </a:fld>
            <a:endParaRPr lang="en-US"/>
          </a:p>
        </p:txBody>
      </p:sp>
    </p:spTree>
    <p:extLst>
      <p:ext uri="{BB962C8B-B14F-4D97-AF65-F5344CB8AC3E}">
        <p14:creationId xmlns:p14="http://schemas.microsoft.com/office/powerpoint/2010/main" val="741475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Self-reflect on OC implementation.</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 </a:t>
            </a:r>
            <a:r>
              <a:rPr lang="en-US" sz="1200" b="0" i="0" kern="1200" dirty="0">
                <a:solidFill>
                  <a:schemeClr val="tx1"/>
                </a:solidFill>
                <a:effectLst/>
                <a:latin typeface="+mn-lt"/>
                <a:ea typeface="+mn-ea"/>
                <a:cs typeface="+mn-cs"/>
              </a:rPr>
              <a:t>10 minutes</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Notes:</a:t>
            </a:r>
          </a:p>
          <a:p>
            <a:pPr marL="171450" lvl="0" indent="-171450">
              <a:buFont typeface="Arial" panose="020B0604020202020204" pitchFamily="34" charset="0"/>
              <a:buChar char="•"/>
            </a:pPr>
            <a:r>
              <a:rPr lang="en-US" sz="1200" b="0" i="0" kern="1200" dirty="0">
                <a:solidFill>
                  <a:schemeClr val="tx1"/>
                </a:solidFill>
                <a:effectLst/>
                <a:latin typeface="+mn-lt"/>
                <a:ea typeface="+mn-ea"/>
                <a:cs typeface="+mn-cs"/>
              </a:rPr>
              <a:t>Let’s start by reflecting on OC implementation at your own schools. Access your self-reflection on the portal, as pictured on the screen. Take about five minutes to revisit the self-reflection and update any of your ratings. For any statements that are not applicable, you can choose the “Does Not Apply” column.</a:t>
            </a:r>
          </a:p>
          <a:p>
            <a:pPr marL="171450" lvl="0" indent="-171450">
              <a:buFont typeface="Arial" panose="020B0604020202020204" pitchFamily="34" charset="0"/>
              <a:buChar char="•"/>
            </a:pPr>
            <a:r>
              <a:rPr lang="en-US" sz="1200" b="0" i="1" kern="1200" dirty="0">
                <a:solidFill>
                  <a:schemeClr val="tx1"/>
                </a:solidFill>
                <a:effectLst/>
                <a:latin typeface="+mn-lt"/>
                <a:ea typeface="+mn-ea"/>
                <a:cs typeface="+mn-cs"/>
              </a:rPr>
              <a:t>[After ~5 minutes] </a:t>
            </a:r>
            <a:r>
              <a:rPr lang="en-US" sz="1200" b="0" i="0" kern="1200" dirty="0">
                <a:solidFill>
                  <a:schemeClr val="tx1"/>
                </a:solidFill>
                <a:effectLst/>
                <a:latin typeface="+mn-lt"/>
                <a:ea typeface="+mn-ea"/>
                <a:cs typeface="+mn-cs"/>
              </a:rPr>
              <a:t>Please turn to a partner or your table to share your reflections. Where have you shown the most improvement since our last session?</a:t>
            </a:r>
            <a:endParaRPr lang="en-US" sz="11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96ECE7F-0B4A-4070-80F6-26359A84C081}" type="slidenum">
              <a:rPr lang="en-US" smtClean="0"/>
              <a:t>3</a:t>
            </a:fld>
            <a:endParaRPr lang="en-US"/>
          </a:p>
        </p:txBody>
      </p:sp>
    </p:spTree>
    <p:extLst>
      <p:ext uri="{BB962C8B-B14F-4D97-AF65-F5344CB8AC3E}">
        <p14:creationId xmlns:p14="http://schemas.microsoft.com/office/powerpoint/2010/main" val="135972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highlight>
                  <a:srgbClr val="FFFF00"/>
                </a:highlight>
              </a:rPr>
              <a:t>Facilitator: PI</a:t>
            </a:r>
          </a:p>
          <a:p>
            <a:endParaRPr lang="en-US" b="1" i="1" dirty="0">
              <a:highlight>
                <a:srgbClr val="FFFF00"/>
              </a:highlight>
            </a:endParaRPr>
          </a:p>
          <a:p>
            <a:r>
              <a:rPr lang="en-US" b="1" i="1" dirty="0">
                <a:highlight>
                  <a:srgbClr val="FFFF00"/>
                </a:highlight>
              </a:rPr>
              <a:t>Objective: </a:t>
            </a:r>
            <a:r>
              <a:rPr lang="en-US" b="0" i="0" dirty="0">
                <a:highlight>
                  <a:srgbClr val="FFFF00"/>
                </a:highlight>
              </a:rPr>
              <a:t>Discuss Opportunity Culture implementation in regards to distributed leadership.</a:t>
            </a:r>
            <a:endParaRPr lang="en-US" b="1" i="1" dirty="0">
              <a:highlight>
                <a:srgbClr val="FFFF00"/>
              </a:highlight>
            </a:endParaRPr>
          </a:p>
          <a:p>
            <a:endParaRPr lang="en-US" b="1" i="1" dirty="0">
              <a:highlight>
                <a:srgbClr val="FFFF00"/>
              </a:highlight>
            </a:endParaRPr>
          </a:p>
          <a:p>
            <a:r>
              <a:rPr lang="en-US" b="1" i="1" dirty="0">
                <a:highlight>
                  <a:srgbClr val="FFFF00"/>
                </a:highlight>
              </a:rPr>
              <a:t>Estimated time: </a:t>
            </a:r>
            <a:r>
              <a:rPr lang="en-US" b="0" i="0" dirty="0">
                <a:highlight>
                  <a:srgbClr val="FFFF00"/>
                </a:highlight>
              </a:rPr>
              <a:t>10 minutes</a:t>
            </a:r>
            <a:endParaRPr lang="en-US" b="1" i="1" dirty="0">
              <a:highlight>
                <a:srgbClr val="FFFF00"/>
              </a:highlight>
            </a:endParaRPr>
          </a:p>
          <a:p>
            <a:endParaRPr lang="en-US" b="1" i="1" dirty="0">
              <a:highlight>
                <a:srgbClr val="FFFF00"/>
              </a:highlight>
            </a:endParaRPr>
          </a:p>
          <a:p>
            <a:r>
              <a:rPr lang="en-US" b="1" i="1" dirty="0">
                <a:highlight>
                  <a:srgbClr val="FFFF00"/>
                </a:highlight>
              </a:rPr>
              <a:t>Facilitator says:</a:t>
            </a:r>
          </a:p>
          <a:p>
            <a:pPr marL="171450" indent="-171450">
              <a:buFont typeface="Arial" panose="020B0604020202020204" pitchFamily="34" charset="0"/>
              <a:buChar char="•"/>
            </a:pPr>
            <a:r>
              <a:rPr lang="en-US" sz="1200" b="0" i="0" u="none" strike="noStrike" cap="none" dirty="0">
                <a:solidFill>
                  <a:schemeClr val="dk1"/>
                </a:solidFill>
                <a:latin typeface="+mn-lt"/>
                <a:ea typeface="Calibri"/>
                <a:cs typeface="Calibri"/>
                <a:sym typeface="Calibri"/>
              </a:rPr>
              <a:t>Consider the two questions on the screen: </a:t>
            </a:r>
          </a:p>
          <a:p>
            <a:pPr marL="628650" lvl="1" indent="-171450">
              <a:buFont typeface="Arial" panose="020B0604020202020204" pitchFamily="34" charset="0"/>
              <a:buChar char="•"/>
            </a:pPr>
            <a:r>
              <a:rPr lang="en-US" sz="1200" b="0" i="0" u="none" strike="noStrike" cap="none" dirty="0">
                <a:solidFill>
                  <a:schemeClr val="dk1"/>
                </a:solidFill>
                <a:latin typeface="+mn-lt"/>
                <a:ea typeface="Calibri"/>
                <a:cs typeface="Calibri"/>
                <a:sym typeface="Calibri"/>
              </a:rPr>
              <a:t>What is going well in the distributed category?</a:t>
            </a:r>
          </a:p>
          <a:p>
            <a:pPr marL="628650" lvl="1" indent="-171450">
              <a:buFont typeface="Arial" panose="020B0604020202020204" pitchFamily="34" charset="0"/>
              <a:buChar char="•"/>
            </a:pPr>
            <a:r>
              <a:rPr lang="en-US" sz="1200" b="0" i="0" u="none" strike="noStrike" cap="none" dirty="0">
                <a:solidFill>
                  <a:schemeClr val="dk1"/>
                </a:solidFill>
                <a:latin typeface="+mn-lt"/>
                <a:ea typeface="Calibri"/>
                <a:cs typeface="Calibri"/>
                <a:sym typeface="Calibri"/>
              </a:rPr>
              <a:t>What would you like to improve in the distributed leadership category. </a:t>
            </a:r>
          </a:p>
          <a:p>
            <a:pPr marL="171450" lvl="0" indent="-171450">
              <a:buFont typeface="Arial" panose="020B0604020202020204" pitchFamily="34" charset="0"/>
              <a:buChar char="•"/>
            </a:pPr>
            <a:r>
              <a:rPr lang="en-US" sz="1200" b="0" i="0" u="none" strike="noStrike" cap="none" dirty="0">
                <a:solidFill>
                  <a:schemeClr val="dk1"/>
                </a:solidFill>
                <a:latin typeface="+mn-lt"/>
                <a:ea typeface="Calibri"/>
                <a:cs typeface="Calibri"/>
                <a:sym typeface="Calibri"/>
              </a:rPr>
              <a:t>Take a moment to reflect individually on these two questions.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dirty="0">
                <a:solidFill>
                  <a:schemeClr val="dk1"/>
                </a:solidFill>
                <a:latin typeface="+mn-lt"/>
                <a:ea typeface="Calibri"/>
                <a:cs typeface="Calibri"/>
                <a:sym typeface="Calibri"/>
              </a:rPr>
              <a:t>Now let’s share; find someone with whom you do not interact often, and then discuss the two questions on the screen with that person. Go!</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1" u="none" strike="noStrike" cap="none" dirty="0">
                <a:solidFill>
                  <a:schemeClr val="dk1"/>
                </a:solidFill>
                <a:latin typeface="+mn-lt"/>
                <a:ea typeface="Calibri"/>
                <a:cs typeface="Calibri"/>
                <a:sym typeface="Calibri"/>
              </a:rPr>
              <a:t>[Optional: If you want to have more interaction, you could do two rounds of this activity, prompting principals to find a new partner.]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dirty="0">
                <a:solidFill>
                  <a:schemeClr val="dk1"/>
                </a:solidFill>
                <a:latin typeface="+mn-lt"/>
                <a:ea typeface="Calibri"/>
                <a:cs typeface="Calibri"/>
                <a:sym typeface="Calibri"/>
              </a:rPr>
              <a:t>Thank you. Please take a seat.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dirty="0">
                <a:solidFill>
                  <a:schemeClr val="dk1"/>
                </a:solidFill>
                <a:latin typeface="+mn-lt"/>
                <a:ea typeface="Calibri"/>
                <a:cs typeface="Calibri"/>
                <a:sym typeface="Calibri"/>
              </a:rPr>
              <a:t>Can I have one volunteer: What is one thing going well with distributed leadership at your school?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1" u="none" strike="noStrike" cap="none" dirty="0">
                <a:solidFill>
                  <a:schemeClr val="dk1"/>
                </a:solidFill>
                <a:latin typeface="+mn-lt"/>
                <a:ea typeface="Calibri"/>
                <a:cs typeface="Calibri"/>
                <a:sym typeface="Calibri"/>
              </a:rPr>
              <a:t>[Write response on chart paper. Ask participants to raise their hands or snap if they agree, and then ask for another thing going well. Continue this until there are no new strengths to add to the chart paper. Note that if participation is low, you could do a whip around.]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none" strike="noStrike" cap="none" dirty="0">
                <a:solidFill>
                  <a:schemeClr val="dk1"/>
                </a:solidFill>
                <a:latin typeface="+mn-lt"/>
                <a:ea typeface="Calibri"/>
                <a:cs typeface="Calibri"/>
                <a:sym typeface="Calibri"/>
              </a:rPr>
              <a:t>What about areas of improvement? Can I get a volunteer to share one think you would like to improve on in distributed leadership?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1" u="none" strike="noStrike" cap="none" dirty="0">
                <a:solidFill>
                  <a:schemeClr val="dk1"/>
                </a:solidFill>
                <a:latin typeface="+mn-lt"/>
                <a:ea typeface="Calibri"/>
                <a:cs typeface="Calibri"/>
                <a:sym typeface="Calibri"/>
              </a:rPr>
              <a:t>[Write response on chart paper. Ask participants to raise their hands or snap if they agree, and then ask for another area of growth. Continue this until there are no new improvements to add to the chart paper. Note that if participation is low, you could do a whip around.]</a:t>
            </a:r>
          </a:p>
        </p:txBody>
      </p:sp>
      <p:sp>
        <p:nvSpPr>
          <p:cNvPr id="4" name="Slide Number Placeholder 3"/>
          <p:cNvSpPr>
            <a:spLocks noGrp="1"/>
          </p:cNvSpPr>
          <p:nvPr>
            <p:ph type="sldNum" sz="quarter" idx="10"/>
          </p:nvPr>
        </p:nvSpPr>
        <p:spPr/>
        <p:txBody>
          <a:bodyPr/>
          <a:lstStyle/>
          <a:p>
            <a:fld id="{1DE0F6AD-62DB-4E88-B2AF-467A2D33D623}" type="slidenum">
              <a:rPr lang="en-US" smtClean="0"/>
              <a:pPr/>
              <a:t>4</a:t>
            </a:fld>
            <a:endParaRPr lang="en-US"/>
          </a:p>
        </p:txBody>
      </p:sp>
    </p:spTree>
    <p:extLst>
      <p:ext uri="{BB962C8B-B14F-4D97-AF65-F5344CB8AC3E}">
        <p14:creationId xmlns:p14="http://schemas.microsoft.com/office/powerpoint/2010/main" val="3239955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PI</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Introduce the session’s purpose and objectives.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1 minute</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b="0" i="0" kern="1200" dirty="0">
                <a:solidFill>
                  <a:schemeClr val="tx1"/>
                </a:solidFill>
                <a:effectLst/>
                <a:latin typeface="+mn-lt"/>
                <a:ea typeface="+mn-ea"/>
                <a:cs typeface="+mn-cs"/>
              </a:rPr>
              <a:t>Thank you for sharing your reflections. We hope to provide ample work time today for you to make plans to tackle these areas of growth and discuss strengths resources with your colleagues.</a:t>
            </a:r>
          </a:p>
          <a:p>
            <a:pPr marL="171450" lvl="0" indent="-171450">
              <a:buFont typeface="Arial" panose="020B0604020202020204" pitchFamily="34" charset="0"/>
              <a:buChar char="•"/>
            </a:pPr>
            <a:r>
              <a:rPr lang="en-US" sz="1200" b="0" i="0" kern="1200" dirty="0">
                <a:solidFill>
                  <a:schemeClr val="tx1"/>
                </a:solidFill>
                <a:effectLst/>
                <a:latin typeface="+mn-lt"/>
                <a:ea typeface="+mn-ea"/>
                <a:cs typeface="+mn-cs"/>
              </a:rPr>
              <a:t>Our main objectives are to:</a:t>
            </a:r>
          </a:p>
          <a:p>
            <a:pPr marL="628650" lvl="1" indent="-171450">
              <a:buFont typeface="Arial" panose="020B0604020202020204" pitchFamily="34" charset="0"/>
              <a:buChar char="•"/>
            </a:pPr>
            <a:r>
              <a:rPr lang="en-US" sz="2800" dirty="0"/>
              <a:t>Reflect on how each multi-classroom leader is progressing in the elements of instructional leadership.</a:t>
            </a:r>
          </a:p>
          <a:p>
            <a:pPr marL="628650" lvl="1" indent="-171450">
              <a:buFont typeface="Arial" panose="020B0604020202020204" pitchFamily="34" charset="0"/>
              <a:buChar char="•"/>
            </a:pPr>
            <a:r>
              <a:rPr lang="en-US" sz="2800" dirty="0"/>
              <a:t>Review the coaching cycle and discuss how it can be adapted to support multi-classroom leaders.</a:t>
            </a:r>
          </a:p>
          <a:p>
            <a:pPr marL="628650" lvl="1" indent="-171450">
              <a:buFont typeface="Arial" panose="020B0604020202020204" pitchFamily="34" charset="0"/>
              <a:buChar char="•"/>
            </a:pPr>
            <a:r>
              <a:rPr lang="en-US" sz="2800" dirty="0"/>
              <a:t>Begin planning the meeting and next coaching cycle for each multi-classroom leader.</a:t>
            </a:r>
          </a:p>
          <a:p>
            <a:pPr marL="628650" lvl="1" indent="-171450">
              <a:buFont typeface="Arial" panose="020B0604020202020204" pitchFamily="34" charset="0"/>
              <a:buChar char="•"/>
            </a:pP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5</a:t>
            </a:fld>
            <a:endParaRPr lang="en-US"/>
          </a:p>
        </p:txBody>
      </p:sp>
    </p:spTree>
    <p:extLst>
      <p:ext uri="{BB962C8B-B14F-4D97-AF65-F5344CB8AC3E}">
        <p14:creationId xmlns:p14="http://schemas.microsoft.com/office/powerpoint/2010/main" val="1090918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cs typeface="Calibri"/>
              </a:rPr>
              <a:t>Facilitator: </a:t>
            </a:r>
            <a:endParaRPr lang="en-US" b="1" i="1" dirty="0"/>
          </a:p>
          <a:p>
            <a:endParaRPr lang="en-US" b="1" i="1" dirty="0"/>
          </a:p>
          <a:p>
            <a:r>
              <a:rPr lang="en-US" b="1" i="1" dirty="0"/>
              <a:t>Objective of this slide: </a:t>
            </a:r>
            <a:r>
              <a:rPr lang="en-US" b="0" i="0" dirty="0"/>
              <a:t>To </a:t>
            </a:r>
            <a:r>
              <a:rPr lang="en-US" dirty="0"/>
              <a:t>frame the need to track progress </a:t>
            </a:r>
            <a:endParaRPr lang="en-US" sz="1200" b="1" i="1" kern="1200" baseline="0" dirty="0">
              <a:solidFill>
                <a:schemeClr val="tx1"/>
              </a:solidFill>
              <a:effectLst/>
              <a:latin typeface="+mn-lt"/>
              <a:cs typeface="Calibri"/>
            </a:endParaRPr>
          </a:p>
          <a:p>
            <a:endParaRPr lang="en-US" dirty="0"/>
          </a:p>
          <a:p>
            <a:r>
              <a:rPr lang="en-US" sz="1200" b="1" i="1" kern="1200" baseline="0" dirty="0">
                <a:solidFill>
                  <a:schemeClr val="tx1"/>
                </a:solidFill>
                <a:effectLst/>
                <a:latin typeface="+mn-lt"/>
                <a:ea typeface="+mn-ea"/>
                <a:cs typeface="+mn-cs"/>
              </a:rPr>
              <a:t>Estimated time:</a:t>
            </a:r>
            <a:r>
              <a:rPr lang="en-US" sz="1200" b="0" i="0" kern="1200" baseline="0" dirty="0">
                <a:solidFill>
                  <a:schemeClr val="tx1"/>
                </a:solidFill>
                <a:effectLst/>
                <a:latin typeface="+mn-lt"/>
                <a:ea typeface="+mn-ea"/>
                <a:cs typeface="+mn-cs"/>
              </a:rPr>
              <a:t> </a:t>
            </a:r>
            <a:r>
              <a:rPr lang="en-US" dirty="0"/>
              <a:t>3 minutes</a:t>
            </a:r>
            <a:endParaRPr lang="en-US" sz="1200" b="1" i="1" kern="1200" baseline="0" dirty="0">
              <a:solidFill>
                <a:schemeClr val="tx1"/>
              </a:solidFill>
              <a:effectLst/>
              <a:latin typeface="+mn-lt"/>
              <a:ea typeface="+mn-ea"/>
              <a:cs typeface="+mn-cs"/>
            </a:endParaRPr>
          </a:p>
          <a:p>
            <a:endParaRPr lang="en-US" sz="1200" b="1" i="1" kern="1200" baseline="0" dirty="0">
              <a:solidFill>
                <a:schemeClr val="tx1"/>
              </a:solidFill>
              <a:effectLst/>
              <a:latin typeface="+mn-lt"/>
              <a:ea typeface="+mn-ea"/>
              <a:cs typeface="+mn-cs"/>
            </a:endParaRPr>
          </a:p>
          <a:p>
            <a:r>
              <a:rPr lang="en-US" sz="1200" b="1" i="1" kern="1200" baseline="0" dirty="0">
                <a:solidFill>
                  <a:schemeClr val="tx1"/>
                </a:solidFill>
                <a:effectLst/>
                <a:latin typeface="+mn-lt"/>
                <a:ea typeface="+mn-ea"/>
                <a:cs typeface="+mn-cs"/>
              </a:rPr>
              <a:t>Facilitator says:</a:t>
            </a:r>
            <a:endParaRPr lang="en-US" sz="1200" b="1" i="1" kern="1200" baseline="0" dirty="0">
              <a:solidFill>
                <a:schemeClr val="tx1"/>
              </a:solidFill>
              <a:effectLst/>
              <a:latin typeface="+mn-lt"/>
              <a:cs typeface="Calibri"/>
            </a:endParaRPr>
          </a:p>
          <a:p>
            <a:pPr marL="171450" indent="-171450">
              <a:buFont typeface="Arial" panose="020B0604020202020204" pitchFamily="34" charset="0"/>
              <a:buChar char="•"/>
            </a:pPr>
            <a:r>
              <a:rPr lang="en-US" dirty="0">
                <a:cs typeface="Calibri"/>
              </a:rPr>
              <a:t>Each role has a responsibility in affecting student achievement.</a:t>
            </a:r>
          </a:p>
          <a:p>
            <a:pPr marL="171450" indent="-171450">
              <a:buFont typeface="Arial" panose="020B0604020202020204" pitchFamily="34" charset="0"/>
              <a:buChar char="•"/>
            </a:pPr>
            <a:r>
              <a:rPr lang="en-US" dirty="0">
                <a:cs typeface="Calibri"/>
              </a:rPr>
              <a:t>But in order to know whether or not adult actions are leading to the intended output of student achievement, you as principals must take into account how your actions affect your MCLs and teachers in an OC school.  </a:t>
            </a:r>
          </a:p>
          <a:p>
            <a:pPr marL="171450" indent="-171450">
              <a:buFont typeface="Arial" panose="020B0604020202020204" pitchFamily="34" charset="0"/>
              <a:buChar char="•"/>
            </a:pPr>
            <a:r>
              <a:rPr lang="en-US" dirty="0">
                <a:cs typeface="Calibri"/>
              </a:rPr>
              <a:t>In most cases, we are accustomed to tracking student progress, but what about the actions of you, your MCLs, and your teachers? How do you have an impact on each?  Let's take a few minutes to reflect and talk with your colleagues about the systems you currently have in place to track how feedback and coaching make a difference on teacher practice and student learning.</a:t>
            </a:r>
          </a:p>
          <a:p>
            <a:pPr marL="171450" indent="-171450">
              <a:buFont typeface="Arial" panose="020B0604020202020204" pitchFamily="34" charset="0"/>
              <a:buChar char="•"/>
            </a:pPr>
            <a:r>
              <a:rPr lang="en-US" dirty="0">
                <a:cs typeface="Calibri"/>
              </a:rPr>
              <a:t>Today, we’re really going to focus on the MCL actions.  </a:t>
            </a:r>
          </a:p>
        </p:txBody>
      </p:sp>
      <p:sp>
        <p:nvSpPr>
          <p:cNvPr id="4" name="Slide Number Placeholder 3"/>
          <p:cNvSpPr>
            <a:spLocks noGrp="1"/>
          </p:cNvSpPr>
          <p:nvPr>
            <p:ph type="sldNum" sz="quarter" idx="10"/>
          </p:nvPr>
        </p:nvSpPr>
        <p:spPr/>
        <p:txBody>
          <a:bodyPr/>
          <a:lstStyle/>
          <a:p>
            <a:fld id="{896ECE7F-0B4A-4070-80F6-26359A84C081}" type="slidenum">
              <a:rPr lang="en-US" smtClean="0"/>
              <a:t>6</a:t>
            </a:fld>
            <a:endParaRPr lang="en-US"/>
          </a:p>
        </p:txBody>
      </p:sp>
    </p:spTree>
    <p:extLst>
      <p:ext uri="{BB962C8B-B14F-4D97-AF65-F5344CB8AC3E}">
        <p14:creationId xmlns:p14="http://schemas.microsoft.com/office/powerpoint/2010/main" val="165115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1" dirty="0"/>
              <a:t>Note: If a principal only has one MCL, it may not take the whole 20 minutes. You could choose to give less time during this work block if there are several principals in this boat, and instead add on time to the work block at the end of the session. Or, if two principals end early, you could have them pair up to share with each other while other principals finish. For principals who have several MCLs, they may not finish within 30 minutes—that is fine. Assure them they will have more time at the end of the session.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i="1"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Reflect on MCLs’ strengths and areas of growth.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20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dirty="0"/>
              <a:t>Before you can figure out how to better support each of your MCLs, you will need to determine where each MCL actually needs support. To do this, we recommend considering all aspects of instructional leadership. </a:t>
            </a:r>
          </a:p>
          <a:p>
            <a:pPr marL="171450" lvl="0" indent="-171450">
              <a:buFont typeface="Arial" panose="020B0604020202020204" pitchFamily="34" charset="0"/>
              <a:buChar char="•"/>
            </a:pPr>
            <a:r>
              <a:rPr lang="en-US" dirty="0"/>
              <a:t>Public Impact’s Instructional Leadership framework can help do this. It consists of five elements:</a:t>
            </a:r>
          </a:p>
          <a:p>
            <a:pPr marL="628650" lvl="1" indent="-171450">
              <a:buFont typeface="Arial" panose="020B0604020202020204" pitchFamily="34" charset="0"/>
              <a:buChar char="•"/>
            </a:pPr>
            <a:r>
              <a:rPr lang="en-US" i="1" dirty="0"/>
              <a:t> </a:t>
            </a:r>
            <a:r>
              <a:rPr lang="en-US" dirty="0"/>
              <a:t>First, launching and leading a team. Successful MCLs </a:t>
            </a:r>
            <a:r>
              <a:rPr lang="en-US" sz="1200" b="0" i="0" kern="1200" dirty="0">
                <a:solidFill>
                  <a:schemeClr val="tx1"/>
                </a:solidFill>
                <a:effectLst/>
                <a:latin typeface="+mn-lt"/>
                <a:ea typeface="+mn-ea"/>
                <a:cs typeface="+mn-cs"/>
              </a:rPr>
              <a:t>clarify the team’s vision, goals, roles, and process for collaborating to achieve excellence.</a:t>
            </a:r>
          </a:p>
          <a:p>
            <a:pPr marL="628650" lvl="1" indent="-171450">
              <a:buFont typeface="Arial" panose="020B0604020202020204" pitchFamily="34" charset="0"/>
              <a:buChar char="•"/>
            </a:pPr>
            <a:r>
              <a:rPr lang="en-US" sz="1200" b="0" i="0" kern="1200" dirty="0">
                <a:solidFill>
                  <a:schemeClr val="tx1"/>
                </a:solidFill>
                <a:effectLst/>
                <a:latin typeface="+mn-lt"/>
                <a:ea typeface="+mn-ea"/>
                <a:cs typeface="+mn-cs"/>
              </a:rPr>
              <a:t>Once they have a team and structures in place to lead successfully, next comes building team cohesion. MCLs should b</a:t>
            </a:r>
            <a:r>
              <a:rPr lang="en-US" sz="1200" dirty="0"/>
              <a:t>uild team spirit and help their team collaborate productively to achieve their common goal of teaching and learning excellence.</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Next is leading instructional excellence. </a:t>
            </a:r>
            <a:r>
              <a:rPr lang="en-US" sz="1200" dirty="0"/>
              <a:t>MCLs lead others openly and rapidly to implement the specific elements of instructional excellence and achieve high-standards, high-growth learning.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To do this, they’ll need to s</a:t>
            </a:r>
            <a:r>
              <a:rPr lang="en-US" dirty="0"/>
              <a:t>upport and developing the teachers on their team. MCLs p</a:t>
            </a:r>
            <a:r>
              <a:rPr lang="en-US" sz="1200" dirty="0"/>
              <a:t>rovide support and development to each educator, through co-planning, co-teaching or co-leading, modeling, observing and providing feedback, and coaching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And MCLs must make sure to manage themselves, meaning they need to t</a:t>
            </a:r>
            <a:r>
              <a:rPr lang="en-US" sz="1200" dirty="0"/>
              <a:t>ake care of themselves and improve their leadership and professional skills and competencies to achieve consistent performance in a sustainable way.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Please take out the Principal Reflection: MCL Support handout. You will need one handout for each MCL you have at your school.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Take the next 30 minutes to fill out one of these documents for each MCL. You’ll first walk through the five elements of instructional leadership, checking the box that most accurately describes the MCL. The on the second page, you’ll summarize your findings by listing the MCL’s biggest strengths and areas of growth. Then choose which area of growth to prioritize in upcoming meetings with your MCL and start brainstorming how you can best support him or her.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t>Does anyone have any questions?</a:t>
            </a:r>
          </a:p>
          <a:p>
            <a:pPr marL="171450" indent="-171450">
              <a:buFont typeface="Arial" panose="020B0604020202020204" pitchFamily="34" charset="0"/>
              <a:buChar char="•"/>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7</a:t>
            </a:fld>
            <a:endParaRPr lang="en-US"/>
          </a:p>
        </p:txBody>
      </p:sp>
    </p:spTree>
    <p:extLst>
      <p:ext uri="{BB962C8B-B14F-4D97-AF65-F5344CB8AC3E}">
        <p14:creationId xmlns:p14="http://schemas.microsoft.com/office/powerpoint/2010/main" val="18666638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Review the coaching cycle MCLs learned over the summer.</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5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As we talk about how to best support your MCLs, let’s do it in the context of a coaching cycle. Are any of you doing consistent coaching cycles with your MCLs?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Over the summer, your MCLs learned about the coaching cycle, and they are doing adaptations of it with their team teachers every week or every other week. Just as they are doing coaching cycles with their teachers, you can be modeling coaching cycles by doing them with your MCLs.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Before we get into how to use it, let’s remind ourselves how MCLs are using 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kern="1200" dirty="0">
                <a:solidFill>
                  <a:schemeClr val="tx1"/>
                </a:solidFill>
                <a:effectLst/>
                <a:latin typeface="+mn-lt"/>
                <a:ea typeface="+mn-ea"/>
                <a:cs typeface="+mn-cs"/>
              </a:rPr>
              <a:t>[Click] </a:t>
            </a:r>
            <a:r>
              <a:rPr lang="en-US" sz="1200" kern="1200" dirty="0">
                <a:solidFill>
                  <a:schemeClr val="tx1"/>
                </a:solidFill>
                <a:effectLst/>
                <a:latin typeface="+mn-lt"/>
                <a:ea typeface="+mn-ea"/>
                <a:cs typeface="+mn-cs"/>
              </a:rPr>
              <a:t>First, you see that in any strong coaching relationship, there must first be a relationship built with a mutual respect, a clear vision, and normed roles and expectations. Of course, this relationship will continue to grow and evolve with time.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[Click] </a:t>
            </a:r>
            <a:r>
              <a:rPr lang="en-US" sz="1200" kern="1200" dirty="0">
                <a:solidFill>
                  <a:schemeClr val="tx1"/>
                </a:solidFill>
                <a:effectLst/>
                <a:latin typeface="+mn-lt"/>
                <a:ea typeface="+mn-ea"/>
                <a:cs typeface="+mn-cs"/>
              </a:rPr>
              <a:t>The cycle portion can begin with an informal observation. Observations referred to in this coaching cycle are all considered to be informal and not to be confused with formal observations done by the principal to evaluate a teacher.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[Click] </a:t>
            </a:r>
            <a:r>
              <a:rPr lang="en-US" sz="1200" kern="1200" dirty="0">
                <a:solidFill>
                  <a:schemeClr val="tx1"/>
                </a:solidFill>
                <a:effectLst/>
                <a:latin typeface="+mn-lt"/>
                <a:ea typeface="+mn-ea"/>
                <a:cs typeface="+mn-cs"/>
              </a:rPr>
              <a:t>The observation is followed by a debrief conversation, in which the MCL provides the teacher with feedback and then, together, the MCL and teacher identify action steps to improve instruction.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[Click] </a:t>
            </a:r>
            <a:r>
              <a:rPr lang="en-US" sz="1200" kern="1200" dirty="0">
                <a:solidFill>
                  <a:schemeClr val="tx1"/>
                </a:solidFill>
                <a:effectLst/>
                <a:latin typeface="+mn-lt"/>
                <a:ea typeface="+mn-ea"/>
                <a:cs typeface="+mn-cs"/>
              </a:rPr>
              <a:t>Depending on the skill level of the teacher, he or she may be able to leave the coaching conversation and implement the action steps right away. Other times, however, the MCL may need to provide interventions, such as modeling a lesson in front of the teacher’s students or co-teaching with the teacher.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1" dirty="0"/>
              <a:t>[Click] </a:t>
            </a:r>
            <a:r>
              <a:rPr lang="en-US" sz="1200" kern="1200" dirty="0">
                <a:solidFill>
                  <a:schemeClr val="tx1"/>
                </a:solidFill>
                <a:effectLst/>
                <a:latin typeface="+mn-lt"/>
                <a:ea typeface="+mn-ea"/>
                <a:cs typeface="+mn-cs"/>
              </a:rPr>
              <a:t>Once a teacher is expected to have implemented the action step, the MCL then observes again, looking specifically for the action step discussed and then eventually for new areas to continue to improve instruction.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Let’s take the cycle one by one, starting with observations, to think about how to use it with MCLs.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96ECE7F-0B4A-4070-80F6-26359A84C081}" type="slidenum">
              <a:rPr lang="en-US" smtClean="0"/>
              <a:t>8</a:t>
            </a:fld>
            <a:endParaRPr lang="en-US"/>
          </a:p>
        </p:txBody>
      </p:sp>
    </p:spTree>
    <p:extLst>
      <p:ext uri="{BB962C8B-B14F-4D97-AF65-F5344CB8AC3E}">
        <p14:creationId xmlns:p14="http://schemas.microsoft.com/office/powerpoint/2010/main" val="133904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dirty="0"/>
              <a:t>Facilitator: </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Objective: </a:t>
            </a:r>
            <a:r>
              <a:rPr lang="en-US" sz="1200" b="0" i="0" kern="1200" dirty="0">
                <a:solidFill>
                  <a:schemeClr val="tx1"/>
                </a:solidFill>
                <a:effectLst/>
                <a:latin typeface="+mn-lt"/>
                <a:ea typeface="+mn-ea"/>
                <a:cs typeface="+mn-cs"/>
              </a:rPr>
              <a:t>Discuss how coaching cycle could apply to teacher leaders.</a:t>
            </a: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Estimated time:</a:t>
            </a:r>
            <a:r>
              <a:rPr lang="en-US" sz="1200" b="0" i="0" kern="1200" dirty="0">
                <a:solidFill>
                  <a:schemeClr val="tx1"/>
                </a:solidFill>
                <a:effectLst/>
                <a:latin typeface="+mn-lt"/>
                <a:ea typeface="+mn-ea"/>
                <a:cs typeface="+mn-cs"/>
              </a:rPr>
              <a:t> 10 minutes</a:t>
            </a: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endParaRPr lang="en-US" sz="1200" b="1" i="1" kern="1200" dirty="0">
              <a:solidFill>
                <a:schemeClr val="tx1"/>
              </a:solidFill>
              <a:effectLst/>
              <a:latin typeface="+mn-lt"/>
              <a:ea typeface="+mn-ea"/>
              <a:cs typeface="+mn-cs"/>
            </a:endParaRPr>
          </a:p>
          <a:p>
            <a:pPr marL="0" lvl="0" indent="0">
              <a:buFont typeface="Arial" panose="020B0604020202020204" pitchFamily="34" charset="0"/>
              <a:buNone/>
            </a:pPr>
            <a:r>
              <a:rPr lang="en-US" sz="1200" b="1" i="1" kern="1200" dirty="0">
                <a:solidFill>
                  <a:schemeClr val="tx1"/>
                </a:solidFill>
                <a:effectLst/>
                <a:latin typeface="+mn-lt"/>
                <a:ea typeface="+mn-ea"/>
                <a:cs typeface="+mn-cs"/>
              </a:rPr>
              <a:t>Facilitator says: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first step in the coaching cycle is the observation. If MCLs do not observe their teachers teaching, how would they ever truly understand their teachers strengths and areas of growth? It would be impossible to support them effectively. Similarly, without a line of sight into your MCLs’ daily work, how will you every truly know their strengths and areas of growth?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Turn to a partner and discuss with each other: How could observations apply to supporting MCLs? What should principals observe their MCLs doing?</a:t>
            </a:r>
          </a:p>
          <a:p>
            <a:pPr marL="171450" lvl="0" indent="-171450">
              <a:buFont typeface="Arial" panose="020B0604020202020204" pitchFamily="34" charset="0"/>
              <a:buChar char="•"/>
            </a:pPr>
            <a:r>
              <a:rPr lang="en-US" sz="1200" i="1" kern="1200" dirty="0">
                <a:solidFill>
                  <a:schemeClr val="tx1"/>
                </a:solidFill>
                <a:effectLst/>
                <a:latin typeface="+mn-lt"/>
                <a:ea typeface="+mn-ea"/>
                <a:cs typeface="+mn-cs"/>
              </a:rPr>
              <a:t>[After about 5 minutes, ask the participants to share some ideas with the full group. After the group has shared, click to display some examples on the screen.]</a:t>
            </a:r>
            <a:endParaRPr lang="en-US" i="1" dirty="0"/>
          </a:p>
        </p:txBody>
      </p:sp>
      <p:sp>
        <p:nvSpPr>
          <p:cNvPr id="4" name="Slide Number Placeholder 3"/>
          <p:cNvSpPr>
            <a:spLocks noGrp="1"/>
          </p:cNvSpPr>
          <p:nvPr>
            <p:ph type="sldNum" sz="quarter" idx="10"/>
          </p:nvPr>
        </p:nvSpPr>
        <p:spPr/>
        <p:txBody>
          <a:bodyPr/>
          <a:lstStyle/>
          <a:p>
            <a:fld id="{896ECE7F-0B4A-4070-80F6-26359A84C081}" type="slidenum">
              <a:rPr lang="en-US" smtClean="0"/>
              <a:t>9</a:t>
            </a:fld>
            <a:endParaRPr lang="en-US"/>
          </a:p>
        </p:txBody>
      </p:sp>
    </p:spTree>
    <p:extLst>
      <p:ext uri="{BB962C8B-B14F-4D97-AF65-F5344CB8AC3E}">
        <p14:creationId xmlns:p14="http://schemas.microsoft.com/office/powerpoint/2010/main" val="722058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76FC818-2A56-4B15-A621-771042A30073}"/>
              </a:ext>
            </a:extLst>
          </p:cNvPr>
          <p:cNvSpPr/>
          <p:nvPr userDrawn="1"/>
        </p:nvSpPr>
        <p:spPr>
          <a:xfrm>
            <a:off x="0" y="3366655"/>
            <a:ext cx="4479989" cy="3487341"/>
          </a:xfrm>
          <a:prstGeom prst="rect">
            <a:avLst/>
          </a:prstGeom>
          <a:solidFill>
            <a:srgbClr val="3FAB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a:extLst>
              <a:ext uri="{FF2B5EF4-FFF2-40B4-BE49-F238E27FC236}">
                <a16:creationId xmlns:a16="http://schemas.microsoft.com/office/drawing/2014/main" id="{4BA598FC-731D-4A66-AC9A-CDE02D6E91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4749" y="3366655"/>
            <a:ext cx="4679251" cy="3487341"/>
          </a:xfrm>
          <a:prstGeom prst="rect">
            <a:avLst/>
          </a:prstGeom>
        </p:spPr>
      </p:pic>
      <p:sp>
        <p:nvSpPr>
          <p:cNvPr id="12" name="TextBox 11">
            <a:extLst>
              <a:ext uri="{FF2B5EF4-FFF2-40B4-BE49-F238E27FC236}">
                <a16:creationId xmlns:a16="http://schemas.microsoft.com/office/drawing/2014/main" id="{64CCD650-7A81-48EA-B0BA-D31E87070949}"/>
              </a:ext>
            </a:extLst>
          </p:cNvPr>
          <p:cNvSpPr txBox="1"/>
          <p:nvPr userDrawn="1"/>
        </p:nvSpPr>
        <p:spPr>
          <a:xfrm>
            <a:off x="2078785" y="6271169"/>
            <a:ext cx="2321469" cy="430887"/>
          </a:xfrm>
          <a:prstGeom prst="rect">
            <a:avLst/>
          </a:prstGeom>
          <a:noFill/>
        </p:spPr>
        <p:txBody>
          <a:bodyPr wrap="none" rtlCol="0">
            <a:spAutoFit/>
          </a:bodyPr>
          <a:lstStyle/>
          <a:p>
            <a:r>
              <a:rPr lang="en-US" sz="1100" b="0" dirty="0">
                <a:solidFill>
                  <a:schemeClr val="bg1"/>
                </a:solidFill>
              </a:rPr>
              <a:t>To copy or adapt this material, see </a:t>
            </a:r>
          </a:p>
          <a:p>
            <a:r>
              <a:rPr lang="en-US" sz="1100" b="0" dirty="0">
                <a:solidFill>
                  <a:schemeClr val="bg1"/>
                </a:solidFill>
              </a:rPr>
              <a:t>OpportunityCulture.org/terms-of-use</a:t>
            </a:r>
          </a:p>
        </p:txBody>
      </p:sp>
      <p:sp>
        <p:nvSpPr>
          <p:cNvPr id="16" name="Text Placeholder 10">
            <a:extLst>
              <a:ext uri="{FF2B5EF4-FFF2-40B4-BE49-F238E27FC236}">
                <a16:creationId xmlns:a16="http://schemas.microsoft.com/office/drawing/2014/main" id="{F6C63DF8-3942-48E5-A7EF-394502821DC5}"/>
              </a:ext>
            </a:extLst>
          </p:cNvPr>
          <p:cNvSpPr>
            <a:spLocks noGrp="1"/>
          </p:cNvSpPr>
          <p:nvPr>
            <p:ph type="body" sz="quarter" idx="17" hasCustomPrompt="1"/>
          </p:nvPr>
        </p:nvSpPr>
        <p:spPr>
          <a:xfrm>
            <a:off x="258509" y="1427702"/>
            <a:ext cx="8675284" cy="1048869"/>
          </a:xfrm>
          <a:prstGeom prst="rect">
            <a:avLst/>
          </a:prstGeom>
        </p:spPr>
        <p:txBody>
          <a:bodyPr anchor="ctr">
            <a:noAutofit/>
          </a:bodyPr>
          <a:lstStyle>
            <a:lvl1pPr>
              <a:buFontTx/>
              <a:buNone/>
              <a:defRPr sz="4000" b="1" baseline="0">
                <a:solidFill>
                  <a:srgbClr val="3FAB9B"/>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title</a:t>
            </a:r>
          </a:p>
        </p:txBody>
      </p:sp>
      <p:pic>
        <p:nvPicPr>
          <p:cNvPr id="11" name="Picture 10">
            <a:extLst>
              <a:ext uri="{FF2B5EF4-FFF2-40B4-BE49-F238E27FC236}">
                <a16:creationId xmlns:a16="http://schemas.microsoft.com/office/drawing/2014/main" id="{D2447F89-A2CF-442E-95E8-96678FC574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6195693"/>
            <a:ext cx="1861888" cy="581840"/>
          </a:xfrm>
          <a:prstGeom prst="rect">
            <a:avLst/>
          </a:prstGeom>
        </p:spPr>
      </p:pic>
      <p:pic>
        <p:nvPicPr>
          <p:cNvPr id="17" name="Picture 16">
            <a:extLst>
              <a:ext uri="{FF2B5EF4-FFF2-40B4-BE49-F238E27FC236}">
                <a16:creationId xmlns:a16="http://schemas.microsoft.com/office/drawing/2014/main" id="{00B30177-FBAE-4BCC-8B9C-553D05D5BCC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8551" y="205071"/>
            <a:ext cx="7315200" cy="497498"/>
          </a:xfrm>
          <a:prstGeom prst="rect">
            <a:avLst/>
          </a:prstGeom>
        </p:spPr>
      </p:pic>
    </p:spTree>
    <p:extLst>
      <p:ext uri="{BB962C8B-B14F-4D97-AF65-F5344CB8AC3E}">
        <p14:creationId xmlns:p14="http://schemas.microsoft.com/office/powerpoint/2010/main" val="386488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 Teal">
    <p:spTree>
      <p:nvGrpSpPr>
        <p:cNvPr id="1" name=""/>
        <p:cNvGrpSpPr/>
        <p:nvPr/>
      </p:nvGrpSpPr>
      <p:grpSpPr>
        <a:xfrm>
          <a:off x="0" y="0"/>
          <a:ext cx="0" cy="0"/>
          <a:chOff x="0" y="0"/>
          <a:chExt cx="0" cy="0"/>
        </a:xfrm>
      </p:grpSpPr>
      <p:sp>
        <p:nvSpPr>
          <p:cNvPr id="14" name="Chart Placeholder 2">
            <a:extLst>
              <a:ext uri="{FF2B5EF4-FFF2-40B4-BE49-F238E27FC236}">
                <a16:creationId xmlns:a16="http://schemas.microsoft.com/office/drawing/2014/main" id="{F54C192B-8AE5-41BB-B230-A4522DAB90B6}"/>
              </a:ext>
            </a:extLst>
          </p:cNvPr>
          <p:cNvSpPr>
            <a:spLocks noGrp="1"/>
          </p:cNvSpPr>
          <p:nvPr>
            <p:ph type="chart" sz="quarter" idx="18"/>
          </p:nvPr>
        </p:nvSpPr>
        <p:spPr>
          <a:xfrm>
            <a:off x="723207" y="1415524"/>
            <a:ext cx="7815851" cy="4592638"/>
          </a:xfrm>
          <a:prstGeom prst="rect">
            <a:avLst/>
          </a:prstGeom>
        </p:spPr>
        <p:txBody>
          <a:bodyPr/>
          <a:lstStyle/>
          <a:p>
            <a:endParaRPr lang="en-US"/>
          </a:p>
        </p:txBody>
      </p:sp>
      <p:sp>
        <p:nvSpPr>
          <p:cNvPr id="15" name="Text Placeholder 10">
            <a:extLst>
              <a:ext uri="{FF2B5EF4-FFF2-40B4-BE49-F238E27FC236}">
                <a16:creationId xmlns:a16="http://schemas.microsoft.com/office/drawing/2014/main" id="{993B6066-92B4-434B-BB1F-54E6575CE642}"/>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73706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Tea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68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73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0">
            <a:extLst>
              <a:ext uri="{FF2B5EF4-FFF2-40B4-BE49-F238E27FC236}">
                <a16:creationId xmlns:a16="http://schemas.microsoft.com/office/drawing/2014/main" id="{635DCBAC-FADE-4A82-A094-33C4BF6F2C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299659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C Principle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6186" y="1327633"/>
            <a:ext cx="2285997" cy="1703702"/>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F6F45FC8-52C7-4BD2-8D71-297862A78990}"/>
              </a:ext>
            </a:extLst>
          </p:cNvPr>
          <p:cNvSpPr txBox="1"/>
          <p:nvPr userDrawn="1"/>
        </p:nvSpPr>
        <p:spPr>
          <a:xfrm>
            <a:off x="97892" y="3253516"/>
            <a:ext cx="8951515" cy="3108543"/>
          </a:xfrm>
          <a:prstGeom prst="rect">
            <a:avLst/>
          </a:prstGeom>
          <a:noFill/>
        </p:spPr>
        <p:txBody>
          <a:bodyPr wrap="square" rtlCol="0">
            <a:spAutoFit/>
          </a:bodyPr>
          <a:lstStyle/>
          <a:p>
            <a:pPr marL="0" indent="0" algn="l">
              <a:buNone/>
            </a:pPr>
            <a:r>
              <a:rPr lang="en-US" sz="2400" b="0"/>
              <a:t>1.  </a:t>
            </a:r>
            <a:r>
              <a:rPr lang="en-US" sz="2400" b="1">
                <a:solidFill>
                  <a:schemeClr val="accent2"/>
                </a:solidFill>
              </a:rPr>
              <a:t>Reach</a:t>
            </a:r>
            <a:r>
              <a:rPr lang="en-US" sz="2400">
                <a:solidFill>
                  <a:schemeClr val="accent2"/>
                </a:solidFill>
              </a:rPr>
              <a:t> </a:t>
            </a:r>
            <a:r>
              <a:rPr lang="en-US" sz="2400" b="1">
                <a:solidFill>
                  <a:schemeClr val="accent2"/>
                </a:solidFill>
              </a:rPr>
              <a:t>more students </a:t>
            </a:r>
            <a:r>
              <a:rPr lang="en-US" sz="2400"/>
              <a:t>with excellent teachers and their teams. </a:t>
            </a:r>
          </a:p>
          <a:p>
            <a:pPr marL="342900" indent="-342900" algn="l">
              <a:buAutoNum type="arabicPeriod"/>
            </a:pPr>
            <a:endParaRPr lang="en-US" sz="700"/>
          </a:p>
          <a:p>
            <a:pPr marL="0" indent="0" algn="l">
              <a:buNone/>
            </a:pPr>
            <a:r>
              <a:rPr lang="en-US" sz="2400" b="0"/>
              <a:t>2.  </a:t>
            </a:r>
            <a:r>
              <a:rPr lang="en-US" sz="2400" b="1">
                <a:solidFill>
                  <a:schemeClr val="accent2"/>
                </a:solidFill>
              </a:rPr>
              <a:t>Pay</a:t>
            </a:r>
            <a:r>
              <a:rPr lang="en-US" sz="2400">
                <a:solidFill>
                  <a:schemeClr val="accent2"/>
                </a:solidFill>
              </a:rPr>
              <a:t> </a:t>
            </a:r>
            <a:r>
              <a:rPr lang="en-US" sz="2400" b="1">
                <a:solidFill>
                  <a:schemeClr val="accent2"/>
                </a:solidFill>
              </a:rPr>
              <a:t>teachers more </a:t>
            </a:r>
            <a:r>
              <a:rPr lang="en-US" sz="2400"/>
              <a:t>for extending their reach.</a:t>
            </a:r>
          </a:p>
          <a:p>
            <a:pPr marL="342900" indent="-342900" algn="l">
              <a:buAutoNum type="arabicPeriod"/>
            </a:pPr>
            <a:endParaRPr lang="en-US" sz="700"/>
          </a:p>
          <a:p>
            <a:pPr marL="0" indent="0" algn="l">
              <a:buNone/>
            </a:pPr>
            <a:r>
              <a:rPr lang="en-US" sz="2400"/>
              <a:t>3.  Fund pay within </a:t>
            </a:r>
            <a:r>
              <a:rPr lang="en-US" sz="2400" b="1">
                <a:solidFill>
                  <a:schemeClr val="accent2"/>
                </a:solidFill>
              </a:rPr>
              <a:t>regular budgets</a:t>
            </a:r>
            <a:r>
              <a:rPr lang="en-US" sz="2400"/>
              <a:t>.</a:t>
            </a:r>
          </a:p>
          <a:p>
            <a:pPr marL="342900" indent="-342900" algn="l">
              <a:buAutoNum type="arabicPeriod"/>
            </a:pPr>
            <a:endParaRPr lang="en-US" sz="700"/>
          </a:p>
          <a:p>
            <a:pPr marL="0" indent="0" algn="l">
              <a:buNone/>
            </a:pPr>
            <a:r>
              <a:rPr lang="en-US" sz="2400"/>
              <a:t>4.  Provide protected in-school time and clarity about how to use it for </a:t>
            </a:r>
          </a:p>
          <a:p>
            <a:pPr marL="0" indent="0" algn="l">
              <a:buNone/>
            </a:pPr>
            <a:r>
              <a:rPr lang="en-US" sz="2400" b="1"/>
              <a:t>     </a:t>
            </a:r>
            <a:r>
              <a:rPr lang="en-US" sz="2400" b="1">
                <a:solidFill>
                  <a:schemeClr val="accent2"/>
                </a:solidFill>
              </a:rPr>
              <a:t>planning, collaboration, and development</a:t>
            </a:r>
            <a:r>
              <a:rPr lang="en-US" sz="2400"/>
              <a:t>. </a:t>
            </a:r>
          </a:p>
          <a:p>
            <a:pPr marL="342900" indent="-342900" algn="l">
              <a:buAutoNum type="arabicPeriod"/>
            </a:pPr>
            <a:endParaRPr lang="en-US" sz="700"/>
          </a:p>
          <a:p>
            <a:pPr marL="0" indent="0" algn="l">
              <a:buNone/>
            </a:pPr>
            <a:r>
              <a:rPr lang="en-US" sz="2400"/>
              <a:t>5.  Match </a:t>
            </a:r>
            <a:r>
              <a:rPr lang="en-US" sz="2400" b="1">
                <a:solidFill>
                  <a:schemeClr val="accent2"/>
                </a:solidFill>
              </a:rPr>
              <a:t>authority and accountability </a:t>
            </a:r>
            <a:r>
              <a:rPr lang="en-US" sz="2400"/>
              <a:t>to each person’s</a:t>
            </a:r>
          </a:p>
          <a:p>
            <a:pPr marL="0" indent="0" algn="l">
              <a:buNone/>
            </a:pPr>
            <a:r>
              <a:rPr lang="en-US" sz="2400"/>
              <a:t>     responsibilities.</a:t>
            </a:r>
          </a:p>
        </p:txBody>
      </p:sp>
      <p:sp>
        <p:nvSpPr>
          <p:cNvPr id="3" name="Rectangle 2">
            <a:extLst>
              <a:ext uri="{FF2B5EF4-FFF2-40B4-BE49-F238E27FC236}">
                <a16:creationId xmlns:a16="http://schemas.microsoft.com/office/drawing/2014/main" id="{1A09F0E4-2F7F-45A6-8B56-55EA4E3838E5}"/>
              </a:ext>
            </a:extLst>
          </p:cNvPr>
          <p:cNvSpPr/>
          <p:nvPr userDrawn="1"/>
        </p:nvSpPr>
        <p:spPr>
          <a:xfrm>
            <a:off x="0" y="1672405"/>
            <a:ext cx="6666186" cy="954107"/>
          </a:xfrm>
          <a:prstGeom prst="rect">
            <a:avLst/>
          </a:prstGeom>
          <a:solidFill>
            <a:schemeClr val="accent6">
              <a:lumMod val="20000"/>
              <a:lumOff val="80000"/>
            </a:schemeClr>
          </a:solidFill>
        </p:spPr>
        <p:txBody>
          <a:bodyPr wrap="square">
            <a:spAutoFit/>
          </a:bodyPr>
          <a:lstStyle/>
          <a:p>
            <a:pPr algn="ctr"/>
            <a:r>
              <a:rPr lang="en-US" sz="2800" b="1" dirty="0"/>
              <a:t>Teams of teachers and school leaders </a:t>
            </a:r>
          </a:p>
          <a:p>
            <a:pPr algn="ctr"/>
            <a:r>
              <a:rPr lang="en-US" sz="2800" b="1"/>
              <a:t>adopt roles </a:t>
            </a:r>
            <a:r>
              <a:rPr lang="en-US" sz="2800" b="1" dirty="0"/>
              <a:t>to:</a:t>
            </a:r>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Opportunity Culture Principles</a:t>
            </a:r>
          </a:p>
        </p:txBody>
      </p:sp>
    </p:spTree>
    <p:extLst>
      <p:ext uri="{BB962C8B-B14F-4D97-AF65-F5344CB8AC3E}">
        <p14:creationId xmlns:p14="http://schemas.microsoft.com/office/powerpoint/2010/main" val="42431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mon Challenge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477875"/>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Excellent teachers have no greater reach than others.</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Students are losing excellent teachers to district jobs and other careers that pay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work alone and don’t have the support they need. </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feel overwhelmed.</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Common Challenges</a:t>
            </a:r>
          </a:p>
        </p:txBody>
      </p:sp>
      <p:grpSp>
        <p:nvGrpSpPr>
          <p:cNvPr id="9" name="Group 8">
            <a:extLst>
              <a:ext uri="{FF2B5EF4-FFF2-40B4-BE49-F238E27FC236}">
                <a16:creationId xmlns:a16="http://schemas.microsoft.com/office/drawing/2014/main" id="{02E4E34D-E6DD-49B3-8C40-4EE2E9D2B543}"/>
              </a:ext>
            </a:extLst>
          </p:cNvPr>
          <p:cNvGrpSpPr/>
          <p:nvPr userDrawn="1"/>
        </p:nvGrpSpPr>
        <p:grpSpPr>
          <a:xfrm>
            <a:off x="132254" y="1486028"/>
            <a:ext cx="3992957" cy="4691243"/>
            <a:chOff x="1678421" y="1436649"/>
            <a:chExt cx="3992957" cy="4691243"/>
          </a:xfrm>
        </p:grpSpPr>
        <p:sp>
          <p:nvSpPr>
            <p:cNvPr id="10" name="Rectangle: Rounded Corners 38">
              <a:extLst>
                <a:ext uri="{FF2B5EF4-FFF2-40B4-BE49-F238E27FC236}">
                  <a16:creationId xmlns:a16="http://schemas.microsoft.com/office/drawing/2014/main" id="{EE530D11-836C-40AD-872C-38AE45A08AC8}"/>
                </a:ext>
              </a:extLst>
            </p:cNvPr>
            <p:cNvSpPr/>
            <p:nvPr/>
          </p:nvSpPr>
          <p:spPr>
            <a:xfrm>
              <a:off x="1969914" y="1723147"/>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EDA226E6-22F4-40D1-BEE3-2C8D9F762C6D}"/>
                </a:ext>
              </a:extLst>
            </p:cNvPr>
            <p:cNvSpPr/>
            <p:nvPr/>
          </p:nvSpPr>
          <p:spPr>
            <a:xfrm>
              <a:off x="3412019" y="1436649"/>
              <a:ext cx="596118" cy="572996"/>
            </a:xfrm>
            <a:prstGeom prst="ellipse">
              <a:avLst/>
            </a:prstGeom>
            <a:solidFill>
              <a:srgbClr val="E04629"/>
            </a:solidFill>
            <a:ln>
              <a:solidFill>
                <a:srgbClr val="E044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grpSp>
          <p:nvGrpSpPr>
            <p:cNvPr id="12" name="Group 11">
              <a:extLst>
                <a:ext uri="{FF2B5EF4-FFF2-40B4-BE49-F238E27FC236}">
                  <a16:creationId xmlns:a16="http://schemas.microsoft.com/office/drawing/2014/main" id="{22BFE80A-1DDC-477B-91E0-12A6C1EDBABB}"/>
                </a:ext>
              </a:extLst>
            </p:cNvPr>
            <p:cNvGrpSpPr/>
            <p:nvPr/>
          </p:nvGrpSpPr>
          <p:grpSpPr>
            <a:xfrm>
              <a:off x="1678421" y="2132190"/>
              <a:ext cx="3992957" cy="2973211"/>
              <a:chOff x="1694184" y="2209800"/>
              <a:chExt cx="4575342" cy="3276600"/>
            </a:xfrm>
          </p:grpSpPr>
          <p:grpSp>
            <p:nvGrpSpPr>
              <p:cNvPr id="14" name="Group 13">
                <a:extLst>
                  <a:ext uri="{FF2B5EF4-FFF2-40B4-BE49-F238E27FC236}">
                    <a16:creationId xmlns:a16="http://schemas.microsoft.com/office/drawing/2014/main" id="{4CEA7962-E5A0-4723-A634-929F8D9BC8B9}"/>
                  </a:ext>
                </a:extLst>
              </p:cNvPr>
              <p:cNvGrpSpPr/>
              <p:nvPr/>
            </p:nvGrpSpPr>
            <p:grpSpPr>
              <a:xfrm>
                <a:off x="2362200" y="2209800"/>
                <a:ext cx="3276600" cy="3276600"/>
                <a:chOff x="2362200" y="2209800"/>
                <a:chExt cx="3276600" cy="3276600"/>
              </a:xfrm>
            </p:grpSpPr>
            <p:sp>
              <p:nvSpPr>
                <p:cNvPr id="21" name="Oval 20">
                  <a:extLst>
                    <a:ext uri="{FF2B5EF4-FFF2-40B4-BE49-F238E27FC236}">
                      <a16:creationId xmlns:a16="http://schemas.microsoft.com/office/drawing/2014/main" id="{6CF4775D-0079-42C0-B69B-1EFE7AEC0F81}"/>
                    </a:ext>
                  </a:extLst>
                </p:cNvPr>
                <p:cNvSpPr/>
                <p:nvPr/>
              </p:nvSpPr>
              <p:spPr>
                <a:xfrm>
                  <a:off x="32258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2" name="Oval 21">
                  <a:extLst>
                    <a:ext uri="{FF2B5EF4-FFF2-40B4-BE49-F238E27FC236}">
                      <a16:creationId xmlns:a16="http://schemas.microsoft.com/office/drawing/2014/main" id="{90D5BA3D-C51A-4D87-B19A-F3F44DCEAACE}"/>
                    </a:ext>
                  </a:extLst>
                </p:cNvPr>
                <p:cNvSpPr/>
                <p:nvPr/>
              </p:nvSpPr>
              <p:spPr>
                <a:xfrm>
                  <a:off x="40894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3" name="Oval 22">
                  <a:extLst>
                    <a:ext uri="{FF2B5EF4-FFF2-40B4-BE49-F238E27FC236}">
                      <a16:creationId xmlns:a16="http://schemas.microsoft.com/office/drawing/2014/main" id="{63C4020B-8B59-4E1F-A777-DB0403D627C7}"/>
                    </a:ext>
                  </a:extLst>
                </p:cNvPr>
                <p:cNvSpPr/>
                <p:nvPr/>
              </p:nvSpPr>
              <p:spPr>
                <a:xfrm>
                  <a:off x="4953000" y="22098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4" name="Oval 23">
                  <a:extLst>
                    <a:ext uri="{FF2B5EF4-FFF2-40B4-BE49-F238E27FC236}">
                      <a16:creationId xmlns:a16="http://schemas.microsoft.com/office/drawing/2014/main" id="{401D11D5-6104-4F8F-87CC-8F1EEC685A6E}"/>
                    </a:ext>
                  </a:extLst>
                </p:cNvPr>
                <p:cNvSpPr/>
                <p:nvPr/>
              </p:nvSpPr>
              <p:spPr>
                <a:xfrm>
                  <a:off x="2362200" y="30480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5" name="Oval 24">
                  <a:extLst>
                    <a:ext uri="{FF2B5EF4-FFF2-40B4-BE49-F238E27FC236}">
                      <a16:creationId xmlns:a16="http://schemas.microsoft.com/office/drawing/2014/main" id="{B8C12342-3D9B-4772-A97B-46DC4491C8E1}"/>
                    </a:ext>
                  </a:extLst>
                </p:cNvPr>
                <p:cNvSpPr/>
                <p:nvPr/>
              </p:nvSpPr>
              <p:spPr>
                <a:xfrm>
                  <a:off x="32258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6" name="Oval 25">
                  <a:extLst>
                    <a:ext uri="{FF2B5EF4-FFF2-40B4-BE49-F238E27FC236}">
                      <a16:creationId xmlns:a16="http://schemas.microsoft.com/office/drawing/2014/main" id="{B23E6586-DB84-4873-B0F2-29F9ADF64778}"/>
                    </a:ext>
                  </a:extLst>
                </p:cNvPr>
                <p:cNvSpPr/>
                <p:nvPr/>
              </p:nvSpPr>
              <p:spPr>
                <a:xfrm>
                  <a:off x="40894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7" name="Oval 26">
                  <a:extLst>
                    <a:ext uri="{FF2B5EF4-FFF2-40B4-BE49-F238E27FC236}">
                      <a16:creationId xmlns:a16="http://schemas.microsoft.com/office/drawing/2014/main" id="{C94F794D-7AC1-4024-9BC6-F003DD608CF7}"/>
                    </a:ext>
                  </a:extLst>
                </p:cNvPr>
                <p:cNvSpPr/>
                <p:nvPr/>
              </p:nvSpPr>
              <p:spPr>
                <a:xfrm>
                  <a:off x="49530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8" name="Oval 27">
                  <a:extLst>
                    <a:ext uri="{FF2B5EF4-FFF2-40B4-BE49-F238E27FC236}">
                      <a16:creationId xmlns:a16="http://schemas.microsoft.com/office/drawing/2014/main" id="{FF88C41A-5B47-49F9-89C8-25CB15B7EB0A}"/>
                    </a:ext>
                  </a:extLst>
                </p:cNvPr>
                <p:cNvSpPr/>
                <p:nvPr/>
              </p:nvSpPr>
              <p:spPr>
                <a:xfrm>
                  <a:off x="23622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9" name="Oval 28">
                  <a:extLst>
                    <a:ext uri="{FF2B5EF4-FFF2-40B4-BE49-F238E27FC236}">
                      <a16:creationId xmlns:a16="http://schemas.microsoft.com/office/drawing/2014/main" id="{6A9C1D26-A3D2-4EF7-BFD4-2B671C2C2B86}"/>
                    </a:ext>
                  </a:extLst>
                </p:cNvPr>
                <p:cNvSpPr/>
                <p:nvPr/>
              </p:nvSpPr>
              <p:spPr>
                <a:xfrm>
                  <a:off x="32258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0" name="Oval 29">
                  <a:extLst>
                    <a:ext uri="{FF2B5EF4-FFF2-40B4-BE49-F238E27FC236}">
                      <a16:creationId xmlns:a16="http://schemas.microsoft.com/office/drawing/2014/main" id="{5842E9E2-313F-45FC-9CCD-C69426462163}"/>
                    </a:ext>
                  </a:extLst>
                </p:cNvPr>
                <p:cNvSpPr/>
                <p:nvPr/>
              </p:nvSpPr>
              <p:spPr>
                <a:xfrm>
                  <a:off x="49530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1" name="Oval 30">
                  <a:extLst>
                    <a:ext uri="{FF2B5EF4-FFF2-40B4-BE49-F238E27FC236}">
                      <a16:creationId xmlns:a16="http://schemas.microsoft.com/office/drawing/2014/main" id="{42B6E0B1-ED05-4BC0-A85C-1EF612DD5B75}"/>
                    </a:ext>
                  </a:extLst>
                </p:cNvPr>
                <p:cNvSpPr/>
                <p:nvPr/>
              </p:nvSpPr>
              <p:spPr>
                <a:xfrm>
                  <a:off x="4114800" y="38862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2" name="Oval 31">
                  <a:extLst>
                    <a:ext uri="{FF2B5EF4-FFF2-40B4-BE49-F238E27FC236}">
                      <a16:creationId xmlns:a16="http://schemas.microsoft.com/office/drawing/2014/main" id="{5DBA4BAB-CCB2-4A9A-B8C5-3670B4A76D1F}"/>
                    </a:ext>
                  </a:extLst>
                </p:cNvPr>
                <p:cNvSpPr/>
                <p:nvPr/>
              </p:nvSpPr>
              <p:spPr>
                <a:xfrm>
                  <a:off x="23622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3" name="Oval 32">
                  <a:extLst>
                    <a:ext uri="{FF2B5EF4-FFF2-40B4-BE49-F238E27FC236}">
                      <a16:creationId xmlns:a16="http://schemas.microsoft.com/office/drawing/2014/main" id="{4FC0AA4B-2816-4363-AD2E-551E9B4CCCC9}"/>
                    </a:ext>
                  </a:extLst>
                </p:cNvPr>
                <p:cNvSpPr/>
                <p:nvPr/>
              </p:nvSpPr>
              <p:spPr>
                <a:xfrm>
                  <a:off x="3276600" y="48006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4" name="Oval 33">
                  <a:extLst>
                    <a:ext uri="{FF2B5EF4-FFF2-40B4-BE49-F238E27FC236}">
                      <a16:creationId xmlns:a16="http://schemas.microsoft.com/office/drawing/2014/main" id="{9BBF7353-5597-42D1-AC5F-51C0A2833F07}"/>
                    </a:ext>
                  </a:extLst>
                </p:cNvPr>
                <p:cNvSpPr/>
                <p:nvPr/>
              </p:nvSpPr>
              <p:spPr>
                <a:xfrm>
                  <a:off x="41148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5" name="Oval 34">
                  <a:extLst>
                    <a:ext uri="{FF2B5EF4-FFF2-40B4-BE49-F238E27FC236}">
                      <a16:creationId xmlns:a16="http://schemas.microsoft.com/office/drawing/2014/main" id="{71ADEE68-72A8-48BA-845F-40C3EE8C5D27}"/>
                    </a:ext>
                  </a:extLst>
                </p:cNvPr>
                <p:cNvSpPr/>
                <p:nvPr/>
              </p:nvSpPr>
              <p:spPr>
                <a:xfrm>
                  <a:off x="49530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6" name="Oval 35">
                  <a:extLst>
                    <a:ext uri="{FF2B5EF4-FFF2-40B4-BE49-F238E27FC236}">
                      <a16:creationId xmlns:a16="http://schemas.microsoft.com/office/drawing/2014/main" id="{482471BD-2A7F-4BA5-B8BF-0C59F142291F}"/>
                    </a:ext>
                  </a:extLst>
                </p:cNvPr>
                <p:cNvSpPr/>
                <p:nvPr/>
              </p:nvSpPr>
              <p:spPr>
                <a:xfrm>
                  <a:off x="23622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grpSp>
          <p:sp>
            <p:nvSpPr>
              <p:cNvPr id="15" name="Freeform 44">
                <a:extLst>
                  <a:ext uri="{FF2B5EF4-FFF2-40B4-BE49-F238E27FC236}">
                    <a16:creationId xmlns:a16="http://schemas.microsoft.com/office/drawing/2014/main" id="{89DC8391-322F-46E3-8A1D-CA8EC4EF9E66}"/>
                  </a:ext>
                </a:extLst>
              </p:cNvPr>
              <p:cNvSpPr/>
              <p:nvPr/>
            </p:nvSpPr>
            <p:spPr>
              <a:xfrm>
                <a:off x="5456241" y="2423703"/>
                <a:ext cx="813285" cy="23304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7" name="Freeform 45">
                <a:extLst>
                  <a:ext uri="{FF2B5EF4-FFF2-40B4-BE49-F238E27FC236}">
                    <a16:creationId xmlns:a16="http://schemas.microsoft.com/office/drawing/2014/main" id="{F0DA6C37-0B5C-40F0-BC4D-89E91A19DC68}"/>
                  </a:ext>
                </a:extLst>
              </p:cNvPr>
              <p:cNvSpPr/>
              <p:nvPr/>
            </p:nvSpPr>
            <p:spPr>
              <a:xfrm>
                <a:off x="4755047" y="3962400"/>
                <a:ext cx="1514479" cy="224558"/>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8" name="Freeform 46">
                <a:extLst>
                  <a:ext uri="{FF2B5EF4-FFF2-40B4-BE49-F238E27FC236}">
                    <a16:creationId xmlns:a16="http://schemas.microsoft.com/office/drawing/2014/main" id="{BFA279B0-1830-4568-80C5-E8557B324C08}"/>
                  </a:ext>
                </a:extLst>
              </p:cNvPr>
              <p:cNvSpPr/>
              <p:nvPr/>
            </p:nvSpPr>
            <p:spPr>
              <a:xfrm flipH="1">
                <a:off x="1752606" y="3200400"/>
                <a:ext cx="818358" cy="94602"/>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20" name="Freeform 47">
                <a:extLst>
                  <a:ext uri="{FF2B5EF4-FFF2-40B4-BE49-F238E27FC236}">
                    <a16:creationId xmlns:a16="http://schemas.microsoft.com/office/drawing/2014/main" id="{801469F9-9C68-4238-81DB-FB11E0D99BE3}"/>
                  </a:ext>
                </a:extLst>
              </p:cNvPr>
              <p:cNvSpPr/>
              <p:nvPr/>
            </p:nvSpPr>
            <p:spPr>
              <a:xfrm flipH="1">
                <a:off x="1694184" y="4900426"/>
                <a:ext cx="1673522" cy="22456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grpSp>
        <p:sp>
          <p:nvSpPr>
            <p:cNvPr id="13" name="TextBox 12">
              <a:extLst>
                <a:ext uri="{FF2B5EF4-FFF2-40B4-BE49-F238E27FC236}">
                  <a16:creationId xmlns:a16="http://schemas.microsoft.com/office/drawing/2014/main" id="{3480A7D1-81B4-4B15-BD5E-BFCD7ACFC8F8}"/>
                </a:ext>
              </a:extLst>
            </p:cNvPr>
            <p:cNvSpPr txBox="1"/>
            <p:nvPr/>
          </p:nvSpPr>
          <p:spPr>
            <a:xfrm>
              <a:off x="2059388" y="5543117"/>
              <a:ext cx="3320497" cy="584775"/>
            </a:xfrm>
            <a:prstGeom prst="rect">
              <a:avLst/>
            </a:prstGeom>
            <a:noFill/>
          </p:spPr>
          <p:txBody>
            <a:bodyPr wrap="square" rtlCol="0" anchor="ctr" anchorCtr="1">
              <a:spAutoFit/>
            </a:bodyPr>
            <a:lstStyle/>
            <a:p>
              <a:r>
                <a:rPr lang="en-US" sz="1600" i="1">
                  <a:solidFill>
                    <a:schemeClr val="tx1">
                      <a:lumMod val="65000"/>
                      <a:lumOff val="35000"/>
                    </a:schemeClr>
                  </a:solidFill>
                </a:rPr>
                <a:t>Too many of the best teachers leave teaching to advance their careers.</a:t>
              </a:r>
              <a:endParaRPr lang="en-US" sz="1600">
                <a:solidFill>
                  <a:schemeClr val="tx1">
                    <a:lumMod val="65000"/>
                    <a:lumOff val="35000"/>
                  </a:schemeClr>
                </a:solidFill>
              </a:endParaRPr>
            </a:p>
          </p:txBody>
        </p:sp>
      </p:grpSp>
    </p:spTree>
    <p:extLst>
      <p:ext uri="{BB962C8B-B14F-4D97-AF65-F5344CB8AC3E}">
        <p14:creationId xmlns:p14="http://schemas.microsoft.com/office/powerpoint/2010/main" val="152782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lution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847207"/>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Students gain consistent access to excellent teaching.</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Great teachers advance, lead from the classroom and earn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get the daily support they need to improve.</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drive change through distributed leadership.</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Solutions</a:t>
            </a:r>
          </a:p>
        </p:txBody>
      </p:sp>
      <p:grpSp>
        <p:nvGrpSpPr>
          <p:cNvPr id="9" name="Group 8">
            <a:extLst>
              <a:ext uri="{FF2B5EF4-FFF2-40B4-BE49-F238E27FC236}">
                <a16:creationId xmlns:a16="http://schemas.microsoft.com/office/drawing/2014/main" id="{D0867853-35F9-4525-B7B6-A60130246BAD}"/>
              </a:ext>
            </a:extLst>
          </p:cNvPr>
          <p:cNvGrpSpPr/>
          <p:nvPr userDrawn="1"/>
        </p:nvGrpSpPr>
        <p:grpSpPr>
          <a:xfrm>
            <a:off x="403511" y="1478885"/>
            <a:ext cx="3409971" cy="4675362"/>
            <a:chOff x="1866551" y="1333286"/>
            <a:chExt cx="3409971" cy="4675362"/>
          </a:xfrm>
        </p:grpSpPr>
        <p:grpSp>
          <p:nvGrpSpPr>
            <p:cNvPr id="10" name="Group 9">
              <a:extLst>
                <a:ext uri="{FF2B5EF4-FFF2-40B4-BE49-F238E27FC236}">
                  <a16:creationId xmlns:a16="http://schemas.microsoft.com/office/drawing/2014/main" id="{B9895218-BBCA-4219-BB3A-418B95E61A60}"/>
                </a:ext>
              </a:extLst>
            </p:cNvPr>
            <p:cNvGrpSpPr/>
            <p:nvPr/>
          </p:nvGrpSpPr>
          <p:grpSpPr>
            <a:xfrm>
              <a:off x="2199999" y="2085208"/>
              <a:ext cx="1285800" cy="1326580"/>
              <a:chOff x="1294281" y="2637695"/>
              <a:chExt cx="1272159" cy="1328345"/>
            </a:xfrm>
          </p:grpSpPr>
          <p:sp>
            <p:nvSpPr>
              <p:cNvPr id="44" name="Rectangle 43">
                <a:extLst>
                  <a:ext uri="{FF2B5EF4-FFF2-40B4-BE49-F238E27FC236}">
                    <a16:creationId xmlns:a16="http://schemas.microsoft.com/office/drawing/2014/main" id="{7A15B36B-B778-4ECE-8110-C9C56006CFB3}"/>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5" name="Oval 44">
                <a:extLst>
                  <a:ext uri="{FF2B5EF4-FFF2-40B4-BE49-F238E27FC236}">
                    <a16:creationId xmlns:a16="http://schemas.microsoft.com/office/drawing/2014/main" id="{20080C09-7C2F-48CB-82D1-4EA32F4F6D5F}"/>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6" name="Oval 45">
                <a:extLst>
                  <a:ext uri="{FF2B5EF4-FFF2-40B4-BE49-F238E27FC236}">
                    <a16:creationId xmlns:a16="http://schemas.microsoft.com/office/drawing/2014/main" id="{F49CAFDA-9AFB-43B1-8167-A508C3B3DE8D}"/>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47" name="Oval 46">
                <a:extLst>
                  <a:ext uri="{FF2B5EF4-FFF2-40B4-BE49-F238E27FC236}">
                    <a16:creationId xmlns:a16="http://schemas.microsoft.com/office/drawing/2014/main" id="{47731AF0-FA15-497E-9F3A-DF34F06AC192}"/>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8" name="Oval 47">
                <a:extLst>
                  <a:ext uri="{FF2B5EF4-FFF2-40B4-BE49-F238E27FC236}">
                    <a16:creationId xmlns:a16="http://schemas.microsoft.com/office/drawing/2014/main" id="{E29646C5-2E6A-446D-99A3-1D0E63BCC24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9" name="TextBox 48">
                <a:extLst>
                  <a:ext uri="{FF2B5EF4-FFF2-40B4-BE49-F238E27FC236}">
                    <a16:creationId xmlns:a16="http://schemas.microsoft.com/office/drawing/2014/main" id="{F0567324-B16E-4E8D-8F19-0EB964BA6B48}"/>
                  </a:ext>
                </a:extLst>
              </p:cNvPr>
              <p:cNvSpPr txBox="1"/>
              <p:nvPr/>
            </p:nvSpPr>
            <p:spPr>
              <a:xfrm>
                <a:off x="1592288" y="3133572"/>
                <a:ext cx="672959" cy="277368"/>
              </a:xfrm>
              <a:prstGeom prst="rect">
                <a:avLst/>
              </a:prstGeom>
              <a:noFill/>
            </p:spPr>
            <p:txBody>
              <a:bodyPr wrap="square" rtlCol="0">
                <a:spAutoFit/>
              </a:bodyPr>
              <a:lstStyle/>
              <a:p>
                <a:pPr algn="ctr"/>
                <a:r>
                  <a:rPr lang="en-US" sz="1200" b="1">
                    <a:solidFill>
                      <a:srgbClr val="38AB9A"/>
                    </a:solidFill>
                  </a:rPr>
                  <a:t>100</a:t>
                </a:r>
              </a:p>
            </p:txBody>
          </p:sp>
        </p:grpSp>
        <p:grpSp>
          <p:nvGrpSpPr>
            <p:cNvPr id="11" name="Group 10">
              <a:extLst>
                <a:ext uri="{FF2B5EF4-FFF2-40B4-BE49-F238E27FC236}">
                  <a16:creationId xmlns:a16="http://schemas.microsoft.com/office/drawing/2014/main" id="{4F88B550-5DC5-4B84-B6A0-893352752791}"/>
                </a:ext>
              </a:extLst>
            </p:cNvPr>
            <p:cNvGrpSpPr/>
            <p:nvPr/>
          </p:nvGrpSpPr>
          <p:grpSpPr>
            <a:xfrm>
              <a:off x="3633686" y="2065355"/>
              <a:ext cx="1285800" cy="1326580"/>
              <a:chOff x="1294281" y="2637695"/>
              <a:chExt cx="1272159" cy="1328345"/>
            </a:xfrm>
          </p:grpSpPr>
          <p:sp>
            <p:nvSpPr>
              <p:cNvPr id="38" name="Rectangle 37">
                <a:extLst>
                  <a:ext uri="{FF2B5EF4-FFF2-40B4-BE49-F238E27FC236}">
                    <a16:creationId xmlns:a16="http://schemas.microsoft.com/office/drawing/2014/main" id="{76C9E497-5DD7-4100-8583-FE19D1740CE1}"/>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9" name="Oval 38">
                <a:extLst>
                  <a:ext uri="{FF2B5EF4-FFF2-40B4-BE49-F238E27FC236}">
                    <a16:creationId xmlns:a16="http://schemas.microsoft.com/office/drawing/2014/main" id="{E885210C-A0E5-4427-8F47-4ACB91A10F1B}"/>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0" name="Oval 39">
                <a:extLst>
                  <a:ext uri="{FF2B5EF4-FFF2-40B4-BE49-F238E27FC236}">
                    <a16:creationId xmlns:a16="http://schemas.microsoft.com/office/drawing/2014/main" id="{0223371F-B2FE-4F03-B5AA-93799A0F84D2}"/>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1400" spc="-100">
                  <a:solidFill>
                    <a:schemeClr val="bg2">
                      <a:lumMod val="50000"/>
                    </a:schemeClr>
                  </a:solidFill>
                </a:endParaRPr>
              </a:p>
            </p:txBody>
          </p:sp>
          <p:sp>
            <p:nvSpPr>
              <p:cNvPr id="41" name="Oval 40">
                <a:extLst>
                  <a:ext uri="{FF2B5EF4-FFF2-40B4-BE49-F238E27FC236}">
                    <a16:creationId xmlns:a16="http://schemas.microsoft.com/office/drawing/2014/main" id="{392A4465-9814-4933-AE45-D1889C9227FE}"/>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2" name="Oval 41">
                <a:extLst>
                  <a:ext uri="{FF2B5EF4-FFF2-40B4-BE49-F238E27FC236}">
                    <a16:creationId xmlns:a16="http://schemas.microsoft.com/office/drawing/2014/main" id="{5D5F11C8-F6B1-4F4E-B665-F0E3C51DF807}"/>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3" name="TextBox 42">
                <a:extLst>
                  <a:ext uri="{FF2B5EF4-FFF2-40B4-BE49-F238E27FC236}">
                    <a16:creationId xmlns:a16="http://schemas.microsoft.com/office/drawing/2014/main" id="{EDDBF927-0393-4B8E-B06D-7A834A83C8AD}"/>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2" name="Group 11">
              <a:extLst>
                <a:ext uri="{FF2B5EF4-FFF2-40B4-BE49-F238E27FC236}">
                  <a16:creationId xmlns:a16="http://schemas.microsoft.com/office/drawing/2014/main" id="{C066749F-A0CD-4ADF-8363-7FAF58565428}"/>
                </a:ext>
              </a:extLst>
            </p:cNvPr>
            <p:cNvGrpSpPr/>
            <p:nvPr/>
          </p:nvGrpSpPr>
          <p:grpSpPr>
            <a:xfrm>
              <a:off x="2223623" y="3647958"/>
              <a:ext cx="1285800" cy="1301179"/>
              <a:chOff x="1294281" y="2663128"/>
              <a:chExt cx="1272159" cy="1302912"/>
            </a:xfrm>
          </p:grpSpPr>
          <p:sp>
            <p:nvSpPr>
              <p:cNvPr id="32" name="Rectangle 31">
                <a:extLst>
                  <a:ext uri="{FF2B5EF4-FFF2-40B4-BE49-F238E27FC236}">
                    <a16:creationId xmlns:a16="http://schemas.microsoft.com/office/drawing/2014/main" id="{164E0139-F7EE-4C78-AEC9-0259681D0FA8}"/>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Oval 32">
                <a:extLst>
                  <a:ext uri="{FF2B5EF4-FFF2-40B4-BE49-F238E27FC236}">
                    <a16:creationId xmlns:a16="http://schemas.microsoft.com/office/drawing/2014/main" id="{F448D2D9-7987-4875-8F8E-54C034BFC8A4}"/>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T</a:t>
                </a:r>
              </a:p>
            </p:txBody>
          </p:sp>
          <p:sp>
            <p:nvSpPr>
              <p:cNvPr id="34" name="Oval 33">
                <a:extLst>
                  <a:ext uri="{FF2B5EF4-FFF2-40B4-BE49-F238E27FC236}">
                    <a16:creationId xmlns:a16="http://schemas.microsoft.com/office/drawing/2014/main" id="{95CEA2B5-FE0D-46BF-9BB4-2A26216D4C8A}"/>
                  </a:ext>
                </a:extLst>
              </p:cNvPr>
              <p:cNvSpPr/>
              <p:nvPr/>
            </p:nvSpPr>
            <p:spPr>
              <a:xfrm>
                <a:off x="2144408" y="2663128"/>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35" name="Oval 34">
                <a:extLst>
                  <a:ext uri="{FF2B5EF4-FFF2-40B4-BE49-F238E27FC236}">
                    <a16:creationId xmlns:a16="http://schemas.microsoft.com/office/drawing/2014/main" id="{6E42FBBD-CC5F-40E1-B547-DDDD176E6875}"/>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6" name="Oval 35">
                <a:extLst>
                  <a:ext uri="{FF2B5EF4-FFF2-40B4-BE49-F238E27FC236}">
                    <a16:creationId xmlns:a16="http://schemas.microsoft.com/office/drawing/2014/main" id="{8279DD8C-9A94-4693-B6BA-32776CA4826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7" name="TextBox 36">
                <a:extLst>
                  <a:ext uri="{FF2B5EF4-FFF2-40B4-BE49-F238E27FC236}">
                    <a16:creationId xmlns:a16="http://schemas.microsoft.com/office/drawing/2014/main" id="{EA48174C-6C31-4CEB-8B36-EE861CB7994F}"/>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3" name="Group 12">
              <a:extLst>
                <a:ext uri="{FF2B5EF4-FFF2-40B4-BE49-F238E27FC236}">
                  <a16:creationId xmlns:a16="http://schemas.microsoft.com/office/drawing/2014/main" id="{FFC33417-A5C2-42C6-8E8A-A9C95E675F88}"/>
                </a:ext>
              </a:extLst>
            </p:cNvPr>
            <p:cNvGrpSpPr/>
            <p:nvPr/>
          </p:nvGrpSpPr>
          <p:grpSpPr>
            <a:xfrm>
              <a:off x="3647290" y="3618698"/>
              <a:ext cx="1285800" cy="1326580"/>
              <a:chOff x="1294281" y="2637695"/>
              <a:chExt cx="1272159" cy="1328345"/>
            </a:xfrm>
          </p:grpSpPr>
          <p:sp>
            <p:nvSpPr>
              <p:cNvPr id="26" name="Rectangle 25">
                <a:extLst>
                  <a:ext uri="{FF2B5EF4-FFF2-40B4-BE49-F238E27FC236}">
                    <a16:creationId xmlns:a16="http://schemas.microsoft.com/office/drawing/2014/main" id="{F6A36BE9-BD3E-4AA2-9735-0F4DBB2E01C5}"/>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27" name="Oval 26">
                <a:extLst>
                  <a:ext uri="{FF2B5EF4-FFF2-40B4-BE49-F238E27FC236}">
                    <a16:creationId xmlns:a16="http://schemas.microsoft.com/office/drawing/2014/main" id="{CDF2B2D1-1B04-4EB1-827E-DF3348822938}"/>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28" name="Oval 27">
                <a:extLst>
                  <a:ext uri="{FF2B5EF4-FFF2-40B4-BE49-F238E27FC236}">
                    <a16:creationId xmlns:a16="http://schemas.microsoft.com/office/drawing/2014/main" id="{9BDAAE2A-7F16-4A6F-9905-9031592A2217}"/>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29" name="Oval 28">
                <a:extLst>
                  <a:ext uri="{FF2B5EF4-FFF2-40B4-BE49-F238E27FC236}">
                    <a16:creationId xmlns:a16="http://schemas.microsoft.com/office/drawing/2014/main" id="{E5154980-6E90-41E9-913E-43C10B93F710}"/>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0" name="Oval 29">
                <a:extLst>
                  <a:ext uri="{FF2B5EF4-FFF2-40B4-BE49-F238E27FC236}">
                    <a16:creationId xmlns:a16="http://schemas.microsoft.com/office/drawing/2014/main" id="{3AFA3628-E0BE-435B-99F3-32CA120F539E}"/>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1" name="TextBox 30">
                <a:extLst>
                  <a:ext uri="{FF2B5EF4-FFF2-40B4-BE49-F238E27FC236}">
                    <a16:creationId xmlns:a16="http://schemas.microsoft.com/office/drawing/2014/main" id="{F00463EF-3F22-4DF8-A348-96285B826D85}"/>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sp>
          <p:nvSpPr>
            <p:cNvPr id="14" name="Rectangle: Rounded Corners 13">
              <a:extLst>
                <a:ext uri="{FF2B5EF4-FFF2-40B4-BE49-F238E27FC236}">
                  <a16:creationId xmlns:a16="http://schemas.microsoft.com/office/drawing/2014/main" id="{9E31382E-DA2A-45B7-ABDA-741F7B65FBF2}"/>
                </a:ext>
              </a:extLst>
            </p:cNvPr>
            <p:cNvSpPr/>
            <p:nvPr/>
          </p:nvSpPr>
          <p:spPr>
            <a:xfrm>
              <a:off x="1866551" y="1619784"/>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5A4D1693-9926-4651-B0D9-077F3AF92837}"/>
                </a:ext>
              </a:extLst>
            </p:cNvPr>
            <p:cNvSpPr/>
            <p:nvPr/>
          </p:nvSpPr>
          <p:spPr>
            <a:xfrm>
              <a:off x="3308656" y="1333286"/>
              <a:ext cx="596118" cy="572996"/>
            </a:xfrm>
            <a:prstGeom prst="ellipse">
              <a:avLst/>
            </a:prstGeom>
            <a:solidFill>
              <a:srgbClr val="E04427"/>
            </a:solidFill>
            <a:ln>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sp>
          <p:nvSpPr>
            <p:cNvPr id="17" name="TextBox 16">
              <a:extLst>
                <a:ext uri="{FF2B5EF4-FFF2-40B4-BE49-F238E27FC236}">
                  <a16:creationId xmlns:a16="http://schemas.microsoft.com/office/drawing/2014/main" id="{7E25EA66-82E6-4650-99C8-16E2C1DEE7DD}"/>
                </a:ext>
              </a:extLst>
            </p:cNvPr>
            <p:cNvSpPr txBox="1"/>
            <p:nvPr/>
          </p:nvSpPr>
          <p:spPr>
            <a:xfrm>
              <a:off x="3917474" y="2580426"/>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18" name="TextBox 17">
              <a:extLst>
                <a:ext uri="{FF2B5EF4-FFF2-40B4-BE49-F238E27FC236}">
                  <a16:creationId xmlns:a16="http://schemas.microsoft.com/office/drawing/2014/main" id="{C037A59F-5A1F-48C8-AF41-C6A3E00D95F9}"/>
                </a:ext>
              </a:extLst>
            </p:cNvPr>
            <p:cNvSpPr txBox="1"/>
            <p:nvPr/>
          </p:nvSpPr>
          <p:spPr>
            <a:xfrm>
              <a:off x="2501201" y="4112593"/>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0" name="TextBox 19">
              <a:extLst>
                <a:ext uri="{FF2B5EF4-FFF2-40B4-BE49-F238E27FC236}">
                  <a16:creationId xmlns:a16="http://schemas.microsoft.com/office/drawing/2014/main" id="{09546B09-91CD-4D84-A2FA-7BBE23CF17B7}"/>
                </a:ext>
              </a:extLst>
            </p:cNvPr>
            <p:cNvSpPr txBox="1"/>
            <p:nvPr/>
          </p:nvSpPr>
          <p:spPr>
            <a:xfrm>
              <a:off x="3932189" y="4103561"/>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1" name="TextBox 20">
              <a:extLst>
                <a:ext uri="{FF2B5EF4-FFF2-40B4-BE49-F238E27FC236}">
                  <a16:creationId xmlns:a16="http://schemas.microsoft.com/office/drawing/2014/main" id="{785FC0A9-D1D1-4B97-85C9-606F271CACD8}"/>
                </a:ext>
              </a:extLst>
            </p:cNvPr>
            <p:cNvSpPr txBox="1"/>
            <p:nvPr/>
          </p:nvSpPr>
          <p:spPr>
            <a:xfrm>
              <a:off x="4519234" y="2101353"/>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2" name="TextBox 21">
              <a:extLst>
                <a:ext uri="{FF2B5EF4-FFF2-40B4-BE49-F238E27FC236}">
                  <a16:creationId xmlns:a16="http://schemas.microsoft.com/office/drawing/2014/main" id="{EDFE6039-54F3-46CD-8EA6-A69A3B8D3E08}"/>
                </a:ext>
              </a:extLst>
            </p:cNvPr>
            <p:cNvSpPr txBox="1"/>
            <p:nvPr/>
          </p:nvSpPr>
          <p:spPr>
            <a:xfrm>
              <a:off x="4525379" y="36507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3" name="TextBox 22">
              <a:extLst>
                <a:ext uri="{FF2B5EF4-FFF2-40B4-BE49-F238E27FC236}">
                  <a16:creationId xmlns:a16="http://schemas.microsoft.com/office/drawing/2014/main" id="{7A041DED-341A-41A9-A9BB-7ED50B467BF6}"/>
                </a:ext>
              </a:extLst>
            </p:cNvPr>
            <p:cNvSpPr txBox="1"/>
            <p:nvPr/>
          </p:nvSpPr>
          <p:spPr>
            <a:xfrm>
              <a:off x="3105406" y="36761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4" name="TextBox 23">
              <a:extLst>
                <a:ext uri="{FF2B5EF4-FFF2-40B4-BE49-F238E27FC236}">
                  <a16:creationId xmlns:a16="http://schemas.microsoft.com/office/drawing/2014/main" id="{E017C83B-CB7D-445C-B7A2-609B7B20F8C6}"/>
                </a:ext>
              </a:extLst>
            </p:cNvPr>
            <p:cNvSpPr txBox="1"/>
            <p:nvPr/>
          </p:nvSpPr>
          <p:spPr>
            <a:xfrm>
              <a:off x="3074020" y="2124281"/>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5" name="TextBox 24">
              <a:extLst>
                <a:ext uri="{FF2B5EF4-FFF2-40B4-BE49-F238E27FC236}">
                  <a16:creationId xmlns:a16="http://schemas.microsoft.com/office/drawing/2014/main" id="{E844713C-703A-4516-B5E1-BFF6ADA1B0BD}"/>
                </a:ext>
              </a:extLst>
            </p:cNvPr>
            <p:cNvSpPr txBox="1"/>
            <p:nvPr/>
          </p:nvSpPr>
          <p:spPr>
            <a:xfrm>
              <a:off x="1911350" y="5454650"/>
              <a:ext cx="3225800" cy="553998"/>
            </a:xfrm>
            <a:prstGeom prst="rect">
              <a:avLst/>
            </a:prstGeom>
            <a:noFill/>
          </p:spPr>
          <p:txBody>
            <a:bodyPr wrap="square" rtlCol="0" anchor="ctr" anchorCtr="1">
              <a:spAutoFit/>
            </a:bodyPr>
            <a:lstStyle/>
            <a:p>
              <a:pPr algn="ctr"/>
              <a:r>
                <a:rPr lang="en-US" sz="1500" i="1">
                  <a:solidFill>
                    <a:schemeClr val="tx1">
                      <a:lumMod val="65000"/>
                      <a:lumOff val="35000"/>
                    </a:schemeClr>
                  </a:solidFill>
                </a:rPr>
                <a:t>Great teachers can lead teams, support colleagues, and reach all students.</a:t>
              </a:r>
              <a:endParaRPr lang="en-US" sz="1500">
                <a:solidFill>
                  <a:schemeClr val="tx1">
                    <a:lumMod val="65000"/>
                    <a:lumOff val="35000"/>
                  </a:schemeClr>
                </a:solidFill>
              </a:endParaRPr>
            </a:p>
          </p:txBody>
        </p:sp>
      </p:grpSp>
    </p:spTree>
    <p:extLst>
      <p:ext uri="{BB962C8B-B14F-4D97-AF65-F5344CB8AC3E}">
        <p14:creationId xmlns:p14="http://schemas.microsoft.com/office/powerpoint/2010/main" val="6426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ults">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kumimoji="0" lang="en-US" sz="4000" b="1" i="0" u="none" strike="noStrike" kern="1200" cap="none" spc="0" normalizeH="0" baseline="0" noProof="0" dirty="0">
                <a:ln>
                  <a:noFill/>
                </a:ln>
                <a:solidFill>
                  <a:prstClr val="white"/>
                </a:solidFill>
                <a:effectLst/>
                <a:uLnTx/>
                <a:uFillTx/>
                <a:latin typeface="Cambria" panose="02040503050406030204" pitchFamily="18" charset="0"/>
                <a:ea typeface="+mn-ea"/>
                <a:cs typeface="+mn-cs"/>
              </a:rPr>
              <a:t>Strong Gains for MCL Teams</a:t>
            </a:r>
            <a:endParaRPr lang="en-US" sz="4000" b="1" dirty="0">
              <a:solidFill>
                <a:schemeClr val="bg1"/>
              </a:solidFill>
              <a:latin typeface="Cambria" panose="02040503050406030204" pitchFamily="18" charset="0"/>
            </a:endParaRPr>
          </a:p>
        </p:txBody>
      </p:sp>
      <p:cxnSp>
        <p:nvCxnSpPr>
          <p:cNvPr id="16" name="Straight Arrow Connector 15">
            <a:extLst>
              <a:ext uri="{FF2B5EF4-FFF2-40B4-BE49-F238E27FC236}">
                <a16:creationId xmlns:a16="http://schemas.microsoft.com/office/drawing/2014/main" id="{6F50433E-D540-4BA1-B627-06342BA78BB3}"/>
              </a:ext>
            </a:extLst>
          </p:cNvPr>
          <p:cNvCxnSpPr>
            <a:cxnSpLocks/>
          </p:cNvCxnSpPr>
          <p:nvPr userDrawn="1"/>
        </p:nvCxnSpPr>
        <p:spPr>
          <a:xfrm>
            <a:off x="1477733" y="3831571"/>
            <a:ext cx="0" cy="2996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DE63B75-6F0A-461D-B30A-B0320AD137FC}"/>
              </a:ext>
            </a:extLst>
          </p:cNvPr>
          <p:cNvSpPr txBox="1"/>
          <p:nvPr userDrawn="1"/>
        </p:nvSpPr>
        <p:spPr>
          <a:xfrm>
            <a:off x="0" y="1234410"/>
            <a:ext cx="9144000" cy="830997"/>
          </a:xfrm>
          <a:prstGeom prst="rect">
            <a:avLst/>
          </a:prstGeom>
          <a:noFill/>
        </p:spPr>
        <p:txBody>
          <a:bodyPr wrap="square" rtlCol="0">
            <a:spAutoFit/>
          </a:bodyPr>
          <a:lstStyle/>
          <a:p>
            <a:pPr algn="ctr"/>
            <a:r>
              <a:rPr lang="en-US" sz="2400" b="1" dirty="0"/>
              <a:t>Teachers on MCL teams produced gains </a:t>
            </a:r>
          </a:p>
          <a:p>
            <a:pPr algn="ctr"/>
            <a:r>
              <a:rPr lang="en-US" sz="2400" b="1" dirty="0">
                <a:solidFill>
                  <a:schemeClr val="accent2"/>
                </a:solidFill>
                <a:latin typeface="Calibri" panose="020F0502020204030204" pitchFamily="34" charset="0"/>
              </a:rPr>
              <a:t>equal to top-quartile teachers in math, nearly that in reading.</a:t>
            </a:r>
          </a:p>
        </p:txBody>
      </p:sp>
      <p:cxnSp>
        <p:nvCxnSpPr>
          <p:cNvPr id="21" name="Straight Connector 20">
            <a:extLst>
              <a:ext uri="{FF2B5EF4-FFF2-40B4-BE49-F238E27FC236}">
                <a16:creationId xmlns:a16="http://schemas.microsoft.com/office/drawing/2014/main" id="{11D2566B-705B-4C7B-B3D2-28F8100B18F0}"/>
              </a:ext>
            </a:extLst>
          </p:cNvPr>
          <p:cNvCxnSpPr/>
          <p:nvPr userDrawn="1"/>
        </p:nvCxnSpPr>
        <p:spPr>
          <a:xfrm>
            <a:off x="5795697" y="2277613"/>
            <a:ext cx="0" cy="4234395"/>
          </a:xfrm>
          <a:prstGeom prst="line">
            <a:avLst/>
          </a:prstGeom>
        </p:spPr>
        <p:style>
          <a:lnRef idx="1">
            <a:schemeClr val="accent3"/>
          </a:lnRef>
          <a:fillRef idx="0">
            <a:schemeClr val="accent3"/>
          </a:fillRef>
          <a:effectRef idx="0">
            <a:schemeClr val="accent3"/>
          </a:effectRef>
          <a:fontRef idx="minor">
            <a:schemeClr val="tx1"/>
          </a:fontRef>
        </p:style>
      </p:cxnSp>
      <p:graphicFrame>
        <p:nvGraphicFramePr>
          <p:cNvPr id="22" name="Chart 21">
            <a:extLst>
              <a:ext uri="{FF2B5EF4-FFF2-40B4-BE49-F238E27FC236}">
                <a16:creationId xmlns:a16="http://schemas.microsoft.com/office/drawing/2014/main" id="{512255BC-DC85-4805-B621-09C7A2164818}"/>
              </a:ext>
            </a:extLst>
          </p:cNvPr>
          <p:cNvGraphicFramePr/>
          <p:nvPr userDrawn="1"/>
        </p:nvGraphicFramePr>
        <p:xfrm>
          <a:off x="77411" y="3027528"/>
          <a:ext cx="5321328" cy="3399830"/>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Box 22">
            <a:extLst>
              <a:ext uri="{FF2B5EF4-FFF2-40B4-BE49-F238E27FC236}">
                <a16:creationId xmlns:a16="http://schemas.microsoft.com/office/drawing/2014/main" id="{24296E67-A6B8-4271-8831-235348286747}"/>
              </a:ext>
            </a:extLst>
          </p:cNvPr>
          <p:cNvSpPr txBox="1"/>
          <p:nvPr userDrawn="1"/>
        </p:nvSpPr>
        <p:spPr>
          <a:xfrm>
            <a:off x="609859" y="2815908"/>
            <a:ext cx="1825688" cy="1015663"/>
          </a:xfrm>
          <a:prstGeom prst="rect">
            <a:avLst/>
          </a:prstGeom>
          <a:noFill/>
          <a:ln>
            <a:solidFill>
              <a:schemeClr val="tx2"/>
            </a:solidFill>
          </a:ln>
        </p:spPr>
        <p:txBody>
          <a:bodyPr wrap="square" rtlCol="0">
            <a:spAutoFit/>
          </a:bodyPr>
          <a:lstStyle/>
          <a:p>
            <a:pPr algn="ctr"/>
            <a:r>
              <a:rPr lang="en-US" sz="2000" b="1" dirty="0"/>
              <a:t>Team teachers start here on average…</a:t>
            </a:r>
          </a:p>
        </p:txBody>
      </p:sp>
      <p:cxnSp>
        <p:nvCxnSpPr>
          <p:cNvPr id="24" name="Straight Arrow Connector 23">
            <a:extLst>
              <a:ext uri="{FF2B5EF4-FFF2-40B4-BE49-F238E27FC236}">
                <a16:creationId xmlns:a16="http://schemas.microsoft.com/office/drawing/2014/main" id="{6B8CF8FB-98E6-441B-B2A5-98C83022AEF3}"/>
              </a:ext>
            </a:extLst>
          </p:cNvPr>
          <p:cNvCxnSpPr>
            <a:cxnSpLocks/>
          </p:cNvCxnSpPr>
          <p:nvPr userDrawn="1"/>
        </p:nvCxnSpPr>
        <p:spPr>
          <a:xfrm flipH="1">
            <a:off x="3462059" y="2947228"/>
            <a:ext cx="292744" cy="5714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AD2BEAE-76DA-490A-9D39-122442B5BA0F}"/>
              </a:ext>
            </a:extLst>
          </p:cNvPr>
          <p:cNvCxnSpPr>
            <a:cxnSpLocks/>
          </p:cNvCxnSpPr>
          <p:nvPr userDrawn="1"/>
        </p:nvCxnSpPr>
        <p:spPr>
          <a:xfrm>
            <a:off x="3754803" y="2947228"/>
            <a:ext cx="396958" cy="2857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4">
            <a:extLst>
              <a:ext uri="{FF2B5EF4-FFF2-40B4-BE49-F238E27FC236}">
                <a16:creationId xmlns:a16="http://schemas.microsoft.com/office/drawing/2014/main" id="{EF06B974-C6E0-40C3-AB46-CF3302EF58A0}"/>
              </a:ext>
            </a:extLst>
          </p:cNvPr>
          <p:cNvSpPr/>
          <p:nvPr userDrawn="1"/>
        </p:nvSpPr>
        <p:spPr bwMode="auto">
          <a:xfrm>
            <a:off x="5932308" y="2277613"/>
            <a:ext cx="3205525" cy="3188633"/>
          </a:xfrm>
          <a:prstGeom prst="rect">
            <a:avLst/>
          </a:prstGeom>
          <a:noFill/>
          <a:ln>
            <a:noFill/>
          </a:ln>
        </p:spPr>
        <p:style>
          <a:lnRef idx="0">
            <a:scrgbClr r="0" g="0" b="0"/>
          </a:lnRef>
          <a:fillRef idx="0">
            <a:scrgbClr r="0" g="0" b="0"/>
          </a:fillRef>
          <a:effectRef idx="0">
            <a:scrgbClr r="0" g="0" b="0"/>
          </a:effectRef>
          <a:fontRef idx="minor">
            <a:schemeClr val="dk1"/>
          </a:fontRef>
        </p:style>
        <p:txBody>
          <a:bodyPr lIns="102870" tIns="102870" rIns="102870" bIns="102870" spcCol="1270" anchor="t"/>
          <a:lstStyle/>
          <a:p>
            <a:pPr defTabSz="1200150">
              <a:spcAft>
                <a:spcPct val="35000"/>
              </a:spcAft>
              <a:defRPr/>
            </a:pPr>
            <a:r>
              <a:rPr lang="en-US" sz="2000" b="1" dirty="0">
                <a:solidFill>
                  <a:schemeClr val="accent1"/>
                </a:solidFill>
                <a:latin typeface="Calibri" panose="020F0502020204030204" pitchFamily="34" charset="0"/>
              </a:rPr>
              <a:t>Scope of the Study</a:t>
            </a:r>
          </a:p>
          <a:p>
            <a:pPr marL="342900" indent="-342900" defTabSz="1200150">
              <a:buFont typeface="Arial" panose="020B0604020202020204" pitchFamily="34" charset="0"/>
              <a:buChar char="•"/>
              <a:defRPr/>
            </a:pPr>
            <a:r>
              <a:rPr lang="en-US" sz="2000" dirty="0">
                <a:solidFill>
                  <a:prstClr val="black"/>
                </a:solidFill>
                <a:latin typeface="Calibri" panose="020F0502020204030204" pitchFamily="34" charset="0"/>
              </a:rPr>
              <a:t>15,000 students</a:t>
            </a:r>
          </a:p>
          <a:p>
            <a:pPr marL="342900" indent="-342900" defTabSz="1200150">
              <a:buFont typeface="Arial" panose="020B0604020202020204" pitchFamily="34" charset="0"/>
              <a:buChar char="•"/>
              <a:defRPr/>
            </a:pPr>
            <a:r>
              <a:rPr lang="en-US" sz="2000" dirty="0">
                <a:solidFill>
                  <a:prstClr val="black"/>
                </a:solidFill>
                <a:latin typeface="Calibri" panose="020F0502020204030204" pitchFamily="34" charset="0"/>
              </a:rPr>
              <a:t>300 teachers</a:t>
            </a:r>
          </a:p>
          <a:p>
            <a:pPr marL="342900" indent="-342900" defTabSz="1200150">
              <a:buFont typeface="Arial" panose="020B0604020202020204" pitchFamily="34" charset="0"/>
              <a:buChar char="•"/>
              <a:defRPr/>
            </a:pPr>
            <a:r>
              <a:rPr lang="en-US" sz="2000" dirty="0">
                <a:solidFill>
                  <a:prstClr val="black"/>
                </a:solidFill>
                <a:latin typeface="Calibri" panose="020F0502020204030204" pitchFamily="34" charset="0"/>
              </a:rPr>
              <a:t>3 districts, 2-3 years</a:t>
            </a:r>
          </a:p>
          <a:p>
            <a:pPr marL="342900" indent="-342900" defTabSz="1200150">
              <a:buFont typeface="Arial" panose="020B0604020202020204" pitchFamily="34" charset="0"/>
              <a:buChar char="•"/>
              <a:defRPr/>
            </a:pPr>
            <a:r>
              <a:rPr lang="en-US" sz="2000" dirty="0">
                <a:solidFill>
                  <a:prstClr val="black"/>
                </a:solidFill>
                <a:latin typeface="Calibri" panose="020F0502020204030204" pitchFamily="34" charset="0"/>
              </a:rPr>
              <a:t>74% of schools Title I</a:t>
            </a:r>
          </a:p>
        </p:txBody>
      </p:sp>
      <p:sp>
        <p:nvSpPr>
          <p:cNvPr id="27" name="TextBox 26">
            <a:extLst>
              <a:ext uri="{FF2B5EF4-FFF2-40B4-BE49-F238E27FC236}">
                <a16:creationId xmlns:a16="http://schemas.microsoft.com/office/drawing/2014/main" id="{B310512F-AA50-4045-A6C4-5F10DF6B6D8F}"/>
              </a:ext>
            </a:extLst>
          </p:cNvPr>
          <p:cNvSpPr txBox="1"/>
          <p:nvPr userDrawn="1"/>
        </p:nvSpPr>
        <p:spPr>
          <a:xfrm>
            <a:off x="5932308" y="4727443"/>
            <a:ext cx="2994962" cy="1169551"/>
          </a:xfrm>
          <a:prstGeom prst="rect">
            <a:avLst/>
          </a:prstGeom>
          <a:noFill/>
        </p:spPr>
        <p:txBody>
          <a:bodyPr wrap="square" rtlCol="0">
            <a:spAutoFit/>
          </a:bodyPr>
          <a:lstStyle/>
          <a:p>
            <a:r>
              <a:rPr lang="en-US" sz="1400" dirty="0" err="1"/>
              <a:t>Backes</a:t>
            </a:r>
            <a:r>
              <a:rPr lang="en-US" sz="1400" dirty="0"/>
              <a:t>, B., &amp; Hansen, M. (2018). </a:t>
            </a:r>
            <a:r>
              <a:rPr lang="en-US" sz="1400" i="1" dirty="0"/>
              <a:t>Reaching Further and Learning More?</a:t>
            </a:r>
            <a:r>
              <a:rPr lang="en-US" sz="1400" dirty="0"/>
              <a:t> CALDER Center: Washington, DC. Reading range based on 6 of 7 models with statistically significant gains.</a:t>
            </a:r>
          </a:p>
        </p:txBody>
      </p:sp>
      <p:sp>
        <p:nvSpPr>
          <p:cNvPr id="28" name="TextBox 27">
            <a:extLst>
              <a:ext uri="{FF2B5EF4-FFF2-40B4-BE49-F238E27FC236}">
                <a16:creationId xmlns:a16="http://schemas.microsoft.com/office/drawing/2014/main" id="{F4D5BCE6-8E08-4893-81E1-64DAB50FA90A}"/>
              </a:ext>
            </a:extLst>
          </p:cNvPr>
          <p:cNvSpPr txBox="1"/>
          <p:nvPr userDrawn="1"/>
        </p:nvSpPr>
        <p:spPr>
          <a:xfrm>
            <a:off x="2647884" y="2221413"/>
            <a:ext cx="2246088" cy="707886"/>
          </a:xfrm>
          <a:prstGeom prst="rect">
            <a:avLst/>
          </a:prstGeom>
          <a:noFill/>
          <a:ln>
            <a:solidFill>
              <a:schemeClr val="tx2"/>
            </a:solidFill>
          </a:ln>
        </p:spPr>
        <p:txBody>
          <a:bodyPr wrap="square" rtlCol="0">
            <a:spAutoFit/>
          </a:bodyPr>
          <a:lstStyle/>
          <a:p>
            <a:pPr algn="ctr"/>
            <a:r>
              <a:rPr lang="en-US" sz="2000" b="1" dirty="0"/>
              <a:t>…and teach this well on MCL teams</a:t>
            </a:r>
          </a:p>
        </p:txBody>
      </p:sp>
    </p:spTree>
    <p:extLst>
      <p:ext uri="{BB962C8B-B14F-4D97-AF65-F5344CB8AC3E}">
        <p14:creationId xmlns:p14="http://schemas.microsoft.com/office/powerpoint/2010/main" val="3472795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C Map">
    <p:spTree>
      <p:nvGrpSpPr>
        <p:cNvPr id="1" name=""/>
        <p:cNvGrpSpPr/>
        <p:nvPr/>
      </p:nvGrpSpPr>
      <p:grpSpPr>
        <a:xfrm>
          <a:off x="0" y="0"/>
          <a:ext cx="0" cy="0"/>
          <a:chOff x="0" y="0"/>
          <a:chExt cx="0" cy="0"/>
        </a:xfrm>
      </p:grpSpPr>
      <p:pic>
        <p:nvPicPr>
          <p:cNvPr id="1026" name="Picture 2" descr="Image result for map of the usa with states labeled">
            <a:extLst>
              <a:ext uri="{FF2B5EF4-FFF2-40B4-BE49-F238E27FC236}">
                <a16:creationId xmlns:a16="http://schemas.microsoft.com/office/drawing/2014/main" id="{20D80DCE-BAC7-492B-8925-8EA475AB02F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639" y="1345324"/>
            <a:ext cx="7605291" cy="46994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 National Initiative</a:t>
            </a:r>
          </a:p>
        </p:txBody>
      </p:sp>
      <p:sp>
        <p:nvSpPr>
          <p:cNvPr id="9" name="Oval 8">
            <a:extLst>
              <a:ext uri="{FF2B5EF4-FFF2-40B4-BE49-F238E27FC236}">
                <a16:creationId xmlns:a16="http://schemas.microsoft.com/office/drawing/2014/main" id="{3214C5BB-5567-4C6F-843E-2E5FBD6AC239}"/>
              </a:ext>
            </a:extLst>
          </p:cNvPr>
          <p:cNvSpPr/>
          <p:nvPr userDrawn="1"/>
        </p:nvSpPr>
        <p:spPr>
          <a:xfrm>
            <a:off x="6893060" y="41391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0" name="Oval 9">
            <a:extLst>
              <a:ext uri="{FF2B5EF4-FFF2-40B4-BE49-F238E27FC236}">
                <a16:creationId xmlns:a16="http://schemas.microsoft.com/office/drawing/2014/main" id="{F60A626E-A05A-4767-94FB-528BD85234A2}"/>
              </a:ext>
            </a:extLst>
          </p:cNvPr>
          <p:cNvSpPr/>
          <p:nvPr userDrawn="1"/>
        </p:nvSpPr>
        <p:spPr>
          <a:xfrm>
            <a:off x="5911486" y="345980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2" name="Oval 11">
            <a:extLst>
              <a:ext uri="{FF2B5EF4-FFF2-40B4-BE49-F238E27FC236}">
                <a16:creationId xmlns:a16="http://schemas.microsoft.com/office/drawing/2014/main" id="{C0A9B7BE-72E5-4D86-87EF-C15C1008633D}"/>
              </a:ext>
            </a:extLst>
          </p:cNvPr>
          <p:cNvSpPr/>
          <p:nvPr userDrawn="1"/>
        </p:nvSpPr>
        <p:spPr>
          <a:xfrm>
            <a:off x="3582561" y="497504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3" name="Oval 12">
            <a:extLst>
              <a:ext uri="{FF2B5EF4-FFF2-40B4-BE49-F238E27FC236}">
                <a16:creationId xmlns:a16="http://schemas.microsoft.com/office/drawing/2014/main" id="{EA2F94D1-EAB2-46DC-B182-B70FDB3B7BA7}"/>
              </a:ext>
            </a:extLst>
          </p:cNvPr>
          <p:cNvSpPr/>
          <p:nvPr userDrawn="1"/>
        </p:nvSpPr>
        <p:spPr>
          <a:xfrm>
            <a:off x="7347847" y="248798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4" name="Oval 13">
            <a:extLst>
              <a:ext uri="{FF2B5EF4-FFF2-40B4-BE49-F238E27FC236}">
                <a16:creationId xmlns:a16="http://schemas.microsoft.com/office/drawing/2014/main" id="{CBC21AAA-7148-4AA3-9989-5F5728A1453A}"/>
              </a:ext>
            </a:extLst>
          </p:cNvPr>
          <p:cNvSpPr/>
          <p:nvPr userDrawn="1"/>
        </p:nvSpPr>
        <p:spPr>
          <a:xfrm>
            <a:off x="6043126" y="411783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5" name="Oval 14">
            <a:extLst>
              <a:ext uri="{FF2B5EF4-FFF2-40B4-BE49-F238E27FC236}">
                <a16:creationId xmlns:a16="http://schemas.microsoft.com/office/drawing/2014/main" id="{05C064D0-B30E-438E-8A7F-5E3FB3AD5E2C}"/>
              </a:ext>
            </a:extLst>
          </p:cNvPr>
          <p:cNvSpPr/>
          <p:nvPr userDrawn="1"/>
        </p:nvSpPr>
        <p:spPr>
          <a:xfrm>
            <a:off x="6526032" y="460189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8" name="Oval 17">
            <a:extLst>
              <a:ext uri="{FF2B5EF4-FFF2-40B4-BE49-F238E27FC236}">
                <a16:creationId xmlns:a16="http://schemas.microsoft.com/office/drawing/2014/main" id="{99BAC132-0C7A-41ED-9177-63DBE1B0ADFD}"/>
              </a:ext>
            </a:extLst>
          </p:cNvPr>
          <p:cNvSpPr/>
          <p:nvPr userDrawn="1"/>
        </p:nvSpPr>
        <p:spPr>
          <a:xfrm>
            <a:off x="2005080" y="44668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0" name="Oval 19">
            <a:extLst>
              <a:ext uri="{FF2B5EF4-FFF2-40B4-BE49-F238E27FC236}">
                <a16:creationId xmlns:a16="http://schemas.microsoft.com/office/drawing/2014/main" id="{A147ABAB-69BB-43D1-8443-16E6622FB4A8}"/>
              </a:ext>
            </a:extLst>
          </p:cNvPr>
          <p:cNvSpPr/>
          <p:nvPr userDrawn="1"/>
        </p:nvSpPr>
        <p:spPr>
          <a:xfrm>
            <a:off x="6922673" y="399545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1" name="Oval 20">
            <a:extLst>
              <a:ext uri="{FF2B5EF4-FFF2-40B4-BE49-F238E27FC236}">
                <a16:creationId xmlns:a16="http://schemas.microsoft.com/office/drawing/2014/main" id="{94EEACDE-7717-492A-A342-0810BFE17BD0}"/>
              </a:ext>
            </a:extLst>
          </p:cNvPr>
          <p:cNvSpPr/>
          <p:nvPr userDrawn="1"/>
        </p:nvSpPr>
        <p:spPr>
          <a:xfrm>
            <a:off x="4124972" y="5189703"/>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2" name="Oval 21">
            <a:extLst>
              <a:ext uri="{FF2B5EF4-FFF2-40B4-BE49-F238E27FC236}">
                <a16:creationId xmlns:a16="http://schemas.microsoft.com/office/drawing/2014/main" id="{32FDF0FB-BE0A-4187-AB1E-C093AFAB5680}"/>
              </a:ext>
            </a:extLst>
          </p:cNvPr>
          <p:cNvSpPr/>
          <p:nvPr userDrawn="1"/>
        </p:nvSpPr>
        <p:spPr>
          <a:xfrm>
            <a:off x="3978440" y="47736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3" name="Oval 22">
            <a:extLst>
              <a:ext uri="{FF2B5EF4-FFF2-40B4-BE49-F238E27FC236}">
                <a16:creationId xmlns:a16="http://schemas.microsoft.com/office/drawing/2014/main" id="{B7B866EE-92CB-41BF-A491-EEFE49900315}"/>
              </a:ext>
            </a:extLst>
          </p:cNvPr>
          <p:cNvSpPr/>
          <p:nvPr userDrawn="1"/>
        </p:nvSpPr>
        <p:spPr>
          <a:xfrm>
            <a:off x="4040336" y="5430535"/>
            <a:ext cx="151825" cy="14988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4" name="Oval 23">
            <a:extLst>
              <a:ext uri="{FF2B5EF4-FFF2-40B4-BE49-F238E27FC236}">
                <a16:creationId xmlns:a16="http://schemas.microsoft.com/office/drawing/2014/main" id="{C60E47CA-2D35-432C-B666-E9FABB025212}"/>
              </a:ext>
            </a:extLst>
          </p:cNvPr>
          <p:cNvSpPr/>
          <p:nvPr userDrawn="1"/>
        </p:nvSpPr>
        <p:spPr>
          <a:xfrm>
            <a:off x="7300287" y="397046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5" name="Oval 24">
            <a:extLst>
              <a:ext uri="{FF2B5EF4-FFF2-40B4-BE49-F238E27FC236}">
                <a16:creationId xmlns:a16="http://schemas.microsoft.com/office/drawing/2014/main" id="{3E83DB01-81B4-458B-A551-7C8CEB82FAF8}"/>
              </a:ext>
            </a:extLst>
          </p:cNvPr>
          <p:cNvSpPr/>
          <p:nvPr userDrawn="1"/>
        </p:nvSpPr>
        <p:spPr>
          <a:xfrm>
            <a:off x="7091474" y="395341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6" name="Oval 25">
            <a:extLst>
              <a:ext uri="{FF2B5EF4-FFF2-40B4-BE49-F238E27FC236}">
                <a16:creationId xmlns:a16="http://schemas.microsoft.com/office/drawing/2014/main" id="{7A7414E7-4A28-4A3E-AC00-D8B83AB8938A}"/>
              </a:ext>
            </a:extLst>
          </p:cNvPr>
          <p:cNvSpPr/>
          <p:nvPr userDrawn="1"/>
        </p:nvSpPr>
        <p:spPr>
          <a:xfrm>
            <a:off x="20968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7" name="Oval 26">
            <a:extLst>
              <a:ext uri="{FF2B5EF4-FFF2-40B4-BE49-F238E27FC236}">
                <a16:creationId xmlns:a16="http://schemas.microsoft.com/office/drawing/2014/main" id="{FB3943D4-BD73-4537-A58C-A30A4F88691D}"/>
              </a:ext>
            </a:extLst>
          </p:cNvPr>
          <p:cNvSpPr/>
          <p:nvPr userDrawn="1"/>
        </p:nvSpPr>
        <p:spPr>
          <a:xfrm>
            <a:off x="2157480" y="443352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8" name="Oval 27">
            <a:extLst>
              <a:ext uri="{FF2B5EF4-FFF2-40B4-BE49-F238E27FC236}">
                <a16:creationId xmlns:a16="http://schemas.microsoft.com/office/drawing/2014/main" id="{2FFFFDE1-0BA1-4C18-A1B7-33843F11CFD0}"/>
              </a:ext>
            </a:extLst>
          </p:cNvPr>
          <p:cNvSpPr/>
          <p:nvPr userDrawn="1"/>
        </p:nvSpPr>
        <p:spPr>
          <a:xfrm>
            <a:off x="2314434" y="442322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9" name="Oval 28">
            <a:extLst>
              <a:ext uri="{FF2B5EF4-FFF2-40B4-BE49-F238E27FC236}">
                <a16:creationId xmlns:a16="http://schemas.microsoft.com/office/drawing/2014/main" id="{8ECDDADF-AC84-4089-8F4E-F3A11623F822}"/>
              </a:ext>
            </a:extLst>
          </p:cNvPr>
          <p:cNvSpPr/>
          <p:nvPr userDrawn="1"/>
        </p:nvSpPr>
        <p:spPr>
          <a:xfrm>
            <a:off x="22492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0" name="Oval 29">
            <a:extLst>
              <a:ext uri="{FF2B5EF4-FFF2-40B4-BE49-F238E27FC236}">
                <a16:creationId xmlns:a16="http://schemas.microsoft.com/office/drawing/2014/main" id="{B5429955-D6FA-4F82-8117-D01D5BA9D20A}"/>
              </a:ext>
            </a:extLst>
          </p:cNvPr>
          <p:cNvSpPr/>
          <p:nvPr userDrawn="1"/>
        </p:nvSpPr>
        <p:spPr>
          <a:xfrm>
            <a:off x="3986420" y="5326863"/>
            <a:ext cx="138551" cy="1344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1" name="Oval 30">
            <a:extLst>
              <a:ext uri="{FF2B5EF4-FFF2-40B4-BE49-F238E27FC236}">
                <a16:creationId xmlns:a16="http://schemas.microsoft.com/office/drawing/2014/main" id="{5865600C-A75B-4E68-8DEA-B61A3CDABBC5}"/>
              </a:ext>
            </a:extLst>
          </p:cNvPr>
          <p:cNvSpPr/>
          <p:nvPr userDrawn="1"/>
        </p:nvSpPr>
        <p:spPr>
          <a:xfrm>
            <a:off x="5069733" y="44666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2" name="Oval 31">
            <a:extLst>
              <a:ext uri="{FF2B5EF4-FFF2-40B4-BE49-F238E27FC236}">
                <a16:creationId xmlns:a16="http://schemas.microsoft.com/office/drawing/2014/main" id="{D1A76F9A-8C29-4237-A3FC-CEFB11A9C9CE}"/>
              </a:ext>
            </a:extLst>
          </p:cNvPr>
          <p:cNvSpPr/>
          <p:nvPr userDrawn="1"/>
        </p:nvSpPr>
        <p:spPr>
          <a:xfrm>
            <a:off x="5622449" y="305515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3" name="Oval 32">
            <a:extLst>
              <a:ext uri="{FF2B5EF4-FFF2-40B4-BE49-F238E27FC236}">
                <a16:creationId xmlns:a16="http://schemas.microsoft.com/office/drawing/2014/main" id="{58A30619-7C30-4E6A-8232-2D923176F3B1}"/>
              </a:ext>
            </a:extLst>
          </p:cNvPr>
          <p:cNvSpPr/>
          <p:nvPr userDrawn="1"/>
        </p:nvSpPr>
        <p:spPr>
          <a:xfrm>
            <a:off x="7421157" y="393368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grpSp>
        <p:nvGrpSpPr>
          <p:cNvPr id="35" name="Group 34">
            <a:extLst>
              <a:ext uri="{FF2B5EF4-FFF2-40B4-BE49-F238E27FC236}">
                <a16:creationId xmlns:a16="http://schemas.microsoft.com/office/drawing/2014/main" id="{0F01FB64-DB7E-4238-80CA-401C63093667}"/>
              </a:ext>
            </a:extLst>
          </p:cNvPr>
          <p:cNvGrpSpPr/>
          <p:nvPr userDrawn="1"/>
        </p:nvGrpSpPr>
        <p:grpSpPr>
          <a:xfrm>
            <a:off x="5465101" y="6044820"/>
            <a:ext cx="2676772" cy="246221"/>
            <a:chOff x="4245901" y="1234547"/>
            <a:chExt cx="2676772" cy="246221"/>
          </a:xfrm>
        </p:grpSpPr>
        <p:sp>
          <p:nvSpPr>
            <p:cNvPr id="36" name="Oval 35">
              <a:extLst>
                <a:ext uri="{FF2B5EF4-FFF2-40B4-BE49-F238E27FC236}">
                  <a16:creationId xmlns:a16="http://schemas.microsoft.com/office/drawing/2014/main" id="{A64CDC03-90F6-4829-94F6-85C7FC179810}"/>
                </a:ext>
              </a:extLst>
            </p:cNvPr>
            <p:cNvSpPr/>
            <p:nvPr userDrawn="1"/>
          </p:nvSpPr>
          <p:spPr>
            <a:xfrm>
              <a:off x="4245901" y="12767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7" name="TextBox 36">
              <a:extLst>
                <a:ext uri="{FF2B5EF4-FFF2-40B4-BE49-F238E27FC236}">
                  <a16:creationId xmlns:a16="http://schemas.microsoft.com/office/drawing/2014/main" id="{5A3D07D8-F8C4-4C2F-81D0-C60B7F3B1A62}"/>
                </a:ext>
              </a:extLst>
            </p:cNvPr>
            <p:cNvSpPr txBox="1"/>
            <p:nvPr userDrawn="1"/>
          </p:nvSpPr>
          <p:spPr>
            <a:xfrm>
              <a:off x="4383061" y="1234547"/>
              <a:ext cx="2539612" cy="246221"/>
            </a:xfrm>
            <a:prstGeom prst="rect">
              <a:avLst/>
            </a:prstGeom>
            <a:noFill/>
          </p:spPr>
          <p:txBody>
            <a:bodyPr wrap="square" rtlCol="0">
              <a:spAutoFit/>
            </a:bodyPr>
            <a:lstStyle/>
            <a:p>
              <a:r>
                <a:rPr lang="en-US" sz="1000"/>
                <a:t>OC School District</a:t>
              </a:r>
            </a:p>
          </p:txBody>
        </p:sp>
      </p:grpSp>
    </p:spTree>
    <p:extLst>
      <p:ext uri="{BB962C8B-B14F-4D97-AF65-F5344CB8AC3E}">
        <p14:creationId xmlns:p14="http://schemas.microsoft.com/office/powerpoint/2010/main" val="3592465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reating a Career Ladder">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Creating a Career Ladder</a:t>
            </a:r>
          </a:p>
        </p:txBody>
      </p:sp>
      <p:sp>
        <p:nvSpPr>
          <p:cNvPr id="8" name="Rounded Rectangle 8">
            <a:extLst>
              <a:ext uri="{FF2B5EF4-FFF2-40B4-BE49-F238E27FC236}">
                <a16:creationId xmlns:a16="http://schemas.microsoft.com/office/drawing/2014/main" id="{C35FE0D0-E350-4059-8F34-5E65F063C8DD}"/>
              </a:ext>
            </a:extLst>
          </p:cNvPr>
          <p:cNvSpPr/>
          <p:nvPr userDrawn="1"/>
        </p:nvSpPr>
        <p:spPr>
          <a:xfrm>
            <a:off x="464414" y="1730958"/>
            <a:ext cx="8292548" cy="53375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9">
            <a:extLst>
              <a:ext uri="{FF2B5EF4-FFF2-40B4-BE49-F238E27FC236}">
                <a16:creationId xmlns:a16="http://schemas.microsoft.com/office/drawing/2014/main" id="{E16B5E02-9022-4EF0-8924-54E4A6C0EE53}"/>
              </a:ext>
            </a:extLst>
          </p:cNvPr>
          <p:cNvSpPr/>
          <p:nvPr userDrawn="1"/>
        </p:nvSpPr>
        <p:spPr>
          <a:xfrm>
            <a:off x="464414" y="2435827"/>
            <a:ext cx="8292548" cy="5337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0">
            <a:extLst>
              <a:ext uri="{FF2B5EF4-FFF2-40B4-BE49-F238E27FC236}">
                <a16:creationId xmlns:a16="http://schemas.microsoft.com/office/drawing/2014/main" id="{85AA27E2-BD99-49D0-B3EF-3FF0F9BEDF8D}"/>
              </a:ext>
            </a:extLst>
          </p:cNvPr>
          <p:cNvSpPr/>
          <p:nvPr userDrawn="1"/>
        </p:nvSpPr>
        <p:spPr>
          <a:xfrm>
            <a:off x="464414" y="3154008"/>
            <a:ext cx="8305800"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261349F-1712-45E0-9A7E-D8BE3E048C58}"/>
              </a:ext>
            </a:extLst>
          </p:cNvPr>
          <p:cNvSpPr/>
          <p:nvPr userDrawn="1"/>
        </p:nvSpPr>
        <p:spPr>
          <a:xfrm>
            <a:off x="464414" y="3876841"/>
            <a:ext cx="8292548"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03FD0EF9-E61F-472F-8C8A-6A8B95833051}"/>
              </a:ext>
            </a:extLst>
          </p:cNvPr>
          <p:cNvSpPr/>
          <p:nvPr userDrawn="1"/>
        </p:nvSpPr>
        <p:spPr>
          <a:xfrm>
            <a:off x="464414" y="4565399"/>
            <a:ext cx="8292548" cy="53375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12">
            <a:extLst>
              <a:ext uri="{FF2B5EF4-FFF2-40B4-BE49-F238E27FC236}">
                <a16:creationId xmlns:a16="http://schemas.microsoft.com/office/drawing/2014/main" id="{97E1F609-7EE3-4BB8-984C-4583589193AF}"/>
              </a:ext>
            </a:extLst>
          </p:cNvPr>
          <p:cNvSpPr/>
          <p:nvPr userDrawn="1"/>
        </p:nvSpPr>
        <p:spPr>
          <a:xfrm>
            <a:off x="464414" y="5283580"/>
            <a:ext cx="8292548" cy="53375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614DB09-87F4-42B2-8734-C174AC53E54C}"/>
              </a:ext>
            </a:extLst>
          </p:cNvPr>
          <p:cNvSpPr txBox="1"/>
          <p:nvPr userDrawn="1"/>
        </p:nvSpPr>
        <p:spPr>
          <a:xfrm>
            <a:off x="551124" y="5253957"/>
            <a:ext cx="3989990" cy="523220"/>
          </a:xfrm>
          <a:prstGeom prst="rect">
            <a:avLst/>
          </a:prstGeom>
          <a:noFill/>
        </p:spPr>
        <p:txBody>
          <a:bodyPr wrap="square" rtlCol="0">
            <a:spAutoFit/>
          </a:bodyPr>
          <a:lstStyle/>
          <a:p>
            <a:pPr algn="l"/>
            <a:r>
              <a:rPr lang="en-US" sz="2800" b="1">
                <a:solidFill>
                  <a:schemeClr val="bg1">
                    <a:lumMod val="50000"/>
                  </a:schemeClr>
                </a:solidFill>
              </a:rPr>
              <a:t>Reach Associate (RA)</a:t>
            </a:r>
          </a:p>
        </p:txBody>
      </p:sp>
      <p:sp>
        <p:nvSpPr>
          <p:cNvPr id="2" name="Rectangle: Rounded Corners 1">
            <a:extLst>
              <a:ext uri="{FF2B5EF4-FFF2-40B4-BE49-F238E27FC236}">
                <a16:creationId xmlns:a16="http://schemas.microsoft.com/office/drawing/2014/main" id="{5AAFF602-E35E-4881-8589-D551ABB083A3}"/>
              </a:ext>
            </a:extLst>
          </p:cNvPr>
          <p:cNvSpPr/>
          <p:nvPr userDrawn="1"/>
        </p:nvSpPr>
        <p:spPr>
          <a:xfrm>
            <a:off x="6432063" y="1321723"/>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B6FEE53F-9BE4-4119-803E-D0902C62B623}"/>
              </a:ext>
            </a:extLst>
          </p:cNvPr>
          <p:cNvSpPr/>
          <p:nvPr userDrawn="1"/>
        </p:nvSpPr>
        <p:spPr>
          <a:xfrm>
            <a:off x="6577822" y="1730958"/>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A3CEE5B-197A-4B78-B5F5-1412F36BAC63}"/>
              </a:ext>
            </a:extLst>
          </p:cNvPr>
          <p:cNvSpPr/>
          <p:nvPr userDrawn="1"/>
        </p:nvSpPr>
        <p:spPr>
          <a:xfrm>
            <a:off x="6577822" y="2435944"/>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AA986D5C-B0BD-4B16-8661-7C5B97E19770}"/>
              </a:ext>
            </a:extLst>
          </p:cNvPr>
          <p:cNvSpPr/>
          <p:nvPr userDrawn="1"/>
        </p:nvSpPr>
        <p:spPr>
          <a:xfrm>
            <a:off x="6577822" y="312786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C9B94DEF-40CA-4550-A697-70B94061BDF2}"/>
              </a:ext>
            </a:extLst>
          </p:cNvPr>
          <p:cNvSpPr/>
          <p:nvPr userDrawn="1"/>
        </p:nvSpPr>
        <p:spPr>
          <a:xfrm>
            <a:off x="6577822" y="38651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A180A745-67DB-4B4D-A466-0EA64E639B24}"/>
              </a:ext>
            </a:extLst>
          </p:cNvPr>
          <p:cNvSpPr/>
          <p:nvPr userDrawn="1"/>
        </p:nvSpPr>
        <p:spPr>
          <a:xfrm>
            <a:off x="6577822" y="453591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CC3A2170-7E77-4CC4-86A9-0C472EBC24CB}"/>
              </a:ext>
            </a:extLst>
          </p:cNvPr>
          <p:cNvSpPr/>
          <p:nvPr userDrawn="1"/>
        </p:nvSpPr>
        <p:spPr>
          <a:xfrm>
            <a:off x="6577822" y="52620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043EF64-8CAA-45DF-B85F-9AFC5AC1CCD7}"/>
              </a:ext>
            </a:extLst>
          </p:cNvPr>
          <p:cNvSpPr txBox="1"/>
          <p:nvPr userDrawn="1"/>
        </p:nvSpPr>
        <p:spPr>
          <a:xfrm>
            <a:off x="559886" y="4575936"/>
            <a:ext cx="3989990" cy="523220"/>
          </a:xfrm>
          <a:prstGeom prst="rect">
            <a:avLst/>
          </a:prstGeom>
          <a:noFill/>
        </p:spPr>
        <p:txBody>
          <a:bodyPr wrap="square" rtlCol="0">
            <a:spAutoFit/>
          </a:bodyPr>
          <a:lstStyle/>
          <a:p>
            <a:pPr algn="l"/>
            <a:r>
              <a:rPr lang="en-US" sz="2800" b="1">
                <a:solidFill>
                  <a:schemeClr val="bg1">
                    <a:lumMod val="50000"/>
                  </a:schemeClr>
                </a:solidFill>
              </a:rPr>
              <a:t>Teacher Resident</a:t>
            </a:r>
          </a:p>
        </p:txBody>
      </p:sp>
      <p:sp>
        <p:nvSpPr>
          <p:cNvPr id="35" name="TextBox 34">
            <a:extLst>
              <a:ext uri="{FF2B5EF4-FFF2-40B4-BE49-F238E27FC236}">
                <a16:creationId xmlns:a16="http://schemas.microsoft.com/office/drawing/2014/main" id="{6F0CC179-075D-4516-B001-64022032817F}"/>
              </a:ext>
            </a:extLst>
          </p:cNvPr>
          <p:cNvSpPr txBox="1"/>
          <p:nvPr userDrawn="1"/>
        </p:nvSpPr>
        <p:spPr>
          <a:xfrm>
            <a:off x="567753" y="3870576"/>
            <a:ext cx="3989990" cy="523220"/>
          </a:xfrm>
          <a:prstGeom prst="rect">
            <a:avLst/>
          </a:prstGeom>
          <a:noFill/>
        </p:spPr>
        <p:txBody>
          <a:bodyPr wrap="square" rtlCol="0">
            <a:spAutoFit/>
          </a:bodyPr>
          <a:lstStyle/>
          <a:p>
            <a:pPr algn="l"/>
            <a:r>
              <a:rPr lang="en-US" sz="2800" b="1">
                <a:solidFill>
                  <a:schemeClr val="bg1"/>
                </a:solidFill>
              </a:rPr>
              <a:t>Classroom Teacher</a:t>
            </a:r>
          </a:p>
        </p:txBody>
      </p:sp>
      <p:sp>
        <p:nvSpPr>
          <p:cNvPr id="36" name="TextBox 35">
            <a:extLst>
              <a:ext uri="{FF2B5EF4-FFF2-40B4-BE49-F238E27FC236}">
                <a16:creationId xmlns:a16="http://schemas.microsoft.com/office/drawing/2014/main" id="{DCDA8EC5-20B5-4CC6-B5EE-9510936D0C4D}"/>
              </a:ext>
            </a:extLst>
          </p:cNvPr>
          <p:cNvSpPr txBox="1"/>
          <p:nvPr userDrawn="1"/>
        </p:nvSpPr>
        <p:spPr>
          <a:xfrm>
            <a:off x="559886" y="3117987"/>
            <a:ext cx="3989990" cy="523220"/>
          </a:xfrm>
          <a:prstGeom prst="rect">
            <a:avLst/>
          </a:prstGeom>
          <a:noFill/>
        </p:spPr>
        <p:txBody>
          <a:bodyPr wrap="square" rtlCol="0">
            <a:spAutoFit/>
          </a:bodyPr>
          <a:lstStyle/>
          <a:p>
            <a:pPr algn="l"/>
            <a:r>
              <a:rPr lang="en-US" sz="2800" b="1">
                <a:solidFill>
                  <a:schemeClr val="bg1"/>
                </a:solidFill>
              </a:rPr>
              <a:t>Reach Team Teacher</a:t>
            </a:r>
          </a:p>
        </p:txBody>
      </p:sp>
      <p:sp>
        <p:nvSpPr>
          <p:cNvPr id="37" name="TextBox 36">
            <a:extLst>
              <a:ext uri="{FF2B5EF4-FFF2-40B4-BE49-F238E27FC236}">
                <a16:creationId xmlns:a16="http://schemas.microsoft.com/office/drawing/2014/main" id="{7BFECB9B-D769-4FFC-B79C-48EBBF139216}"/>
              </a:ext>
            </a:extLst>
          </p:cNvPr>
          <p:cNvSpPr txBox="1"/>
          <p:nvPr userDrawn="1"/>
        </p:nvSpPr>
        <p:spPr>
          <a:xfrm>
            <a:off x="551123" y="2411911"/>
            <a:ext cx="4530652" cy="523220"/>
          </a:xfrm>
          <a:prstGeom prst="rect">
            <a:avLst/>
          </a:prstGeom>
          <a:noFill/>
        </p:spPr>
        <p:txBody>
          <a:bodyPr wrap="square" rtlCol="0">
            <a:spAutoFit/>
          </a:bodyPr>
          <a:lstStyle/>
          <a:p>
            <a:pPr algn="l"/>
            <a:r>
              <a:rPr lang="en-US" sz="2800" b="1">
                <a:solidFill>
                  <a:schemeClr val="bg1"/>
                </a:solidFill>
              </a:rPr>
              <a:t>Direct Reach Teacher (DRT)</a:t>
            </a:r>
          </a:p>
        </p:txBody>
      </p:sp>
      <p:sp>
        <p:nvSpPr>
          <p:cNvPr id="38" name="TextBox 37">
            <a:extLst>
              <a:ext uri="{FF2B5EF4-FFF2-40B4-BE49-F238E27FC236}">
                <a16:creationId xmlns:a16="http://schemas.microsoft.com/office/drawing/2014/main" id="{CF91E3A0-1042-4337-A915-FCF1CE9716BC}"/>
              </a:ext>
            </a:extLst>
          </p:cNvPr>
          <p:cNvSpPr txBox="1"/>
          <p:nvPr userDrawn="1"/>
        </p:nvSpPr>
        <p:spPr>
          <a:xfrm>
            <a:off x="551122" y="1707180"/>
            <a:ext cx="5707811" cy="523220"/>
          </a:xfrm>
          <a:prstGeom prst="rect">
            <a:avLst/>
          </a:prstGeom>
          <a:noFill/>
        </p:spPr>
        <p:txBody>
          <a:bodyPr wrap="square" rtlCol="0">
            <a:spAutoFit/>
          </a:bodyPr>
          <a:lstStyle/>
          <a:p>
            <a:pPr algn="l"/>
            <a:r>
              <a:rPr lang="en-US" sz="2800" b="1">
                <a:solidFill>
                  <a:schemeClr val="bg1"/>
                </a:solidFill>
              </a:rPr>
              <a:t>Multi-Classroom Leader (MCL)</a:t>
            </a:r>
          </a:p>
        </p:txBody>
      </p:sp>
      <p:sp>
        <p:nvSpPr>
          <p:cNvPr id="39" name="Rectangle: Rounded Corners 38">
            <a:extLst>
              <a:ext uri="{FF2B5EF4-FFF2-40B4-BE49-F238E27FC236}">
                <a16:creationId xmlns:a16="http://schemas.microsoft.com/office/drawing/2014/main" id="{651D2D67-23DE-40EF-94AE-05950D529CA9}"/>
              </a:ext>
            </a:extLst>
          </p:cNvPr>
          <p:cNvSpPr/>
          <p:nvPr userDrawn="1"/>
        </p:nvSpPr>
        <p:spPr>
          <a:xfrm>
            <a:off x="7523503" y="1321722"/>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8731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a:prstGeom prst="rect">
            <a:avLst/>
          </a:prstGeom>
          <a:solidFill>
            <a:srgbClr val="3FAB9B"/>
          </a:solidFill>
        </p:spPr>
        <p:txBody>
          <a:bodyPr anchor="b"/>
          <a:lstStyle>
            <a:lvl1pPr>
              <a:defRPr sz="4000">
                <a:solidFill>
                  <a:schemeClr val="bg1"/>
                </a:solidFill>
                <a:latin typeface="Cambria" panose="02040503050406030204" pitchFamily="18" charset="0"/>
              </a:defRPr>
            </a:lvl1pPr>
          </a:lstStyle>
          <a:p>
            <a:r>
              <a:rPr lang="en-US"/>
              <a:t>CLICK TO EDIT MASTER TITLE STYLE</a:t>
            </a:r>
          </a:p>
        </p:txBody>
      </p:sp>
      <p:sp>
        <p:nvSpPr>
          <p:cNvPr id="3" name="Text Placeholder 2"/>
          <p:cNvSpPr>
            <a:spLocks noGrp="1"/>
          </p:cNvSpPr>
          <p:nvPr>
            <p:ph type="body" idx="1" hasCustomPrompt="1"/>
          </p:nvPr>
        </p:nvSpPr>
        <p:spPr>
          <a:xfrm>
            <a:off x="623888" y="4589464"/>
            <a:ext cx="7886700" cy="1500187"/>
          </a:xfrm>
          <a:prstGeom prst="rect">
            <a:avLst/>
          </a:prstGeom>
        </p:spPr>
        <p:txBody>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51116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a:prstGeom prst="rect">
            <a:avLst/>
          </a:prstGeom>
          <a:solidFill>
            <a:srgbClr val="3FAB9B"/>
          </a:solidFill>
        </p:spPr>
        <p:txBody>
          <a:bodyPr anchor="b"/>
          <a:lstStyle>
            <a:lvl1pPr>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3886200" y="457200"/>
            <a:ext cx="4629150" cy="54117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0904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73016AA-6A56-46FF-A70D-5EDB2CF2896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Agenda</a:t>
            </a:r>
          </a:p>
        </p:txBody>
      </p:sp>
    </p:spTree>
    <p:extLst>
      <p:ext uri="{BB962C8B-B14F-4D97-AF65-F5344CB8AC3E}">
        <p14:creationId xmlns:p14="http://schemas.microsoft.com/office/powerpoint/2010/main" val="1155412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03970" y="4704434"/>
            <a:ext cx="5240654" cy="992776"/>
          </a:xfrm>
          <a:prstGeom prst="rect">
            <a:avLst/>
          </a:prstGeom>
          <a:solidFill>
            <a:srgbClr val="3FAB9B"/>
          </a:solidFill>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2089257" y="629524"/>
            <a:ext cx="5240655" cy="4074910"/>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103969" y="5705699"/>
            <a:ext cx="5240655" cy="523262"/>
          </a:xfrm>
          <a:prstGeom prst="rect">
            <a:avLst/>
          </a:prstGeo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03061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12954" y="576875"/>
            <a:ext cx="2300446" cy="1714471"/>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2AF91478-7E80-47D5-AED5-326D82E6FFFE}"/>
              </a:ext>
            </a:extLst>
          </p:cNvPr>
          <p:cNvSpPr txBox="1"/>
          <p:nvPr userDrawn="1"/>
        </p:nvSpPr>
        <p:spPr>
          <a:xfrm>
            <a:off x="1691378" y="3242562"/>
            <a:ext cx="5943600" cy="954107"/>
          </a:xfrm>
          <a:prstGeom prst="rect">
            <a:avLst/>
          </a:prstGeom>
          <a:noFill/>
        </p:spPr>
        <p:txBody>
          <a:bodyPr wrap="square" rtlCol="0">
            <a:spAutoFit/>
          </a:bodyPr>
          <a:lstStyle/>
          <a:p>
            <a:r>
              <a:rPr lang="en-US" sz="2000" b="1"/>
              <a:t>CONTACT US </a:t>
            </a:r>
          </a:p>
          <a:p>
            <a:endParaRPr lang="en-US"/>
          </a:p>
          <a:p>
            <a:endParaRPr lang="en-US"/>
          </a:p>
        </p:txBody>
      </p:sp>
      <p:sp>
        <p:nvSpPr>
          <p:cNvPr id="4" name="Text Placeholder 3">
            <a:extLst>
              <a:ext uri="{FF2B5EF4-FFF2-40B4-BE49-F238E27FC236}">
                <a16:creationId xmlns:a16="http://schemas.microsoft.com/office/drawing/2014/main" id="{7BFD1D01-7505-43C8-8F4F-2F4A3CFCD318}"/>
              </a:ext>
            </a:extLst>
          </p:cNvPr>
          <p:cNvSpPr>
            <a:spLocks noGrp="1"/>
          </p:cNvSpPr>
          <p:nvPr>
            <p:ph type="body" sz="quarter" idx="18" hasCustomPrompt="1"/>
          </p:nvPr>
        </p:nvSpPr>
        <p:spPr>
          <a:xfrm>
            <a:off x="1691378" y="3852699"/>
            <a:ext cx="5943599" cy="1684338"/>
          </a:xfrm>
          <a:prstGeom prst="rect">
            <a:avLst/>
          </a:prstGeom>
        </p:spPr>
        <p:txBody>
          <a:bodyPr/>
          <a:lstStyle>
            <a:lvl1pPr marL="0" indent="0">
              <a:buNone/>
              <a:defRPr sz="2200"/>
            </a:lvl1pPr>
          </a:lstStyle>
          <a:p>
            <a:pPr lvl="0"/>
            <a:r>
              <a:rPr lang="en-US"/>
              <a:t>Edit Name</a:t>
            </a:r>
          </a:p>
          <a:p>
            <a:pPr lvl="0"/>
            <a:r>
              <a:rPr lang="en-US"/>
              <a:t>Edit Title, Company</a:t>
            </a:r>
          </a:p>
          <a:p>
            <a:pPr lvl="0"/>
            <a:r>
              <a:rPr lang="en-US"/>
              <a:t>Edit Email</a:t>
            </a:r>
          </a:p>
          <a:p>
            <a:pPr lvl="0"/>
            <a:r>
              <a:rPr lang="en-US"/>
              <a:t>Edit Phone</a:t>
            </a:r>
          </a:p>
          <a:p>
            <a:pPr lvl="1"/>
            <a:endParaRPr lang="en-US"/>
          </a:p>
        </p:txBody>
      </p:sp>
      <p:sp>
        <p:nvSpPr>
          <p:cNvPr id="3" name="TextBox 2">
            <a:extLst>
              <a:ext uri="{FF2B5EF4-FFF2-40B4-BE49-F238E27FC236}">
                <a16:creationId xmlns:a16="http://schemas.microsoft.com/office/drawing/2014/main" id="{EDC56653-B332-4982-86F3-D9EB2EFD4FE8}"/>
              </a:ext>
            </a:extLst>
          </p:cNvPr>
          <p:cNvSpPr txBox="1"/>
          <p:nvPr userDrawn="1"/>
        </p:nvSpPr>
        <p:spPr>
          <a:xfrm>
            <a:off x="3437964" y="2562183"/>
            <a:ext cx="2282260" cy="584775"/>
          </a:xfrm>
          <a:prstGeom prst="rect">
            <a:avLst/>
          </a:prstGeom>
          <a:noFill/>
        </p:spPr>
        <p:txBody>
          <a:bodyPr wrap="square" rtlCol="0">
            <a:spAutoFit/>
          </a:bodyPr>
          <a:lstStyle/>
          <a:p>
            <a:pPr algn="ctr"/>
            <a:r>
              <a:rPr lang="en-US" sz="3200" b="1">
                <a:solidFill>
                  <a:schemeClr val="tx2"/>
                </a:solidFill>
                <a:latin typeface="Cambria" panose="02040503050406030204" pitchFamily="18" charset="0"/>
              </a:rPr>
              <a:t>Thank You</a:t>
            </a:r>
          </a:p>
        </p:txBody>
      </p:sp>
    </p:spTree>
    <p:extLst>
      <p:ext uri="{BB962C8B-B14F-4D97-AF65-F5344CB8AC3E}">
        <p14:creationId xmlns:p14="http://schemas.microsoft.com/office/powerpoint/2010/main" val="23465113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sz="3600" b="1">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069051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and Content 2">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456874"/>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lvl1pPr>
              <a:buClr>
                <a:srgbClr val="456874"/>
              </a:buClr>
              <a:defRPr sz="1600"/>
            </a:lvl1pPr>
            <a:lvl2pPr>
              <a:buClr>
                <a:srgbClr val="456874"/>
              </a:buClr>
              <a:defRPr/>
            </a:lvl2pPr>
            <a:lvl3pPr>
              <a:buClr>
                <a:srgbClr val="456874"/>
              </a:buClr>
              <a:defRPr/>
            </a:lvl3pPr>
            <a:lvl4pPr>
              <a:buClr>
                <a:srgbClr val="456874"/>
              </a:buClr>
              <a:defRPr/>
            </a:lvl4pPr>
            <a:lvl5pPr>
              <a:buClr>
                <a:srgbClr val="456874"/>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3"/>
          <p:cNvSpPr>
            <a:spLocks noGrp="1"/>
          </p:cNvSpPr>
          <p:nvPr>
            <p:ph type="sldNum" sz="quarter" idx="12"/>
          </p:nvPr>
        </p:nvSpPr>
        <p:spPr>
          <a:xfrm>
            <a:off x="7486521" y="6124041"/>
            <a:ext cx="796616" cy="490599"/>
          </a:xfrm>
          <a:prstGeom prst="rect">
            <a:avLst/>
          </a:prstGeom>
        </p:spPr>
        <p:txBody>
          <a:bodyPr/>
          <a:lstStyle/>
          <a:p>
            <a:fld id="{D57F1E4F-1CFF-5643-939E-217C01CDF565}" type="slidenum">
              <a:rPr lang="en-US" dirty="0"/>
              <a:pPr/>
              <a:t>‹#›</a:t>
            </a:fld>
            <a:endParaRPr lang="en-US" dirty="0"/>
          </a:p>
        </p:txBody>
      </p:sp>
      <p:sp>
        <p:nvSpPr>
          <p:cNvPr id="12" name="Content Placeholder 11"/>
          <p:cNvSpPr>
            <a:spLocks noGrp="1"/>
          </p:cNvSpPr>
          <p:nvPr>
            <p:ph sz="quarter" idx="13"/>
          </p:nvPr>
        </p:nvSpPr>
        <p:spPr>
          <a:xfrm>
            <a:off x="0" y="6124041"/>
            <a:ext cx="7333989" cy="490599"/>
          </a:xfrm>
          <a:noFill/>
        </p:spPr>
        <p:txBody>
          <a:bodyPr lIns="274320" anchor="b" anchorCtr="0"/>
          <a:lstStyle>
            <a:lvl1pPr marL="0" indent="0">
              <a:buNone/>
              <a:defRPr i="1">
                <a:solidFill>
                  <a:srgbClr val="456874"/>
                </a:solidFill>
                <a:latin typeface="+mj-lt"/>
              </a:defRPr>
            </a:lvl1pPr>
          </a:lstStyle>
          <a:p>
            <a:pPr lvl="0"/>
            <a:r>
              <a:rPr lang="en-US"/>
              <a:t>Click to edit Master text styles</a:t>
            </a:r>
          </a:p>
        </p:txBody>
      </p:sp>
      <p:cxnSp>
        <p:nvCxnSpPr>
          <p:cNvPr id="13" name="Straight Connector 12"/>
          <p:cNvCxnSpPr/>
          <p:nvPr userDrawn="1"/>
        </p:nvCxnSpPr>
        <p:spPr>
          <a:xfrm>
            <a:off x="0" y="6202287"/>
            <a:ext cx="7818783" cy="26235"/>
          </a:xfrm>
          <a:prstGeom prst="line">
            <a:avLst/>
          </a:prstGeom>
          <a:ln w="34925">
            <a:solidFill>
              <a:srgbClr val="45687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8868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Header and Content 3">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8EB549"/>
          </a:solidFill>
          <a:ln>
            <a:noFill/>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07500" y="447188"/>
            <a:ext cx="7928999" cy="97045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14034" y="2222287"/>
            <a:ext cx="7915931" cy="3636511"/>
          </a:xfrm>
        </p:spPr>
        <p:txBody>
          <a:bodyPr/>
          <a:lstStyle>
            <a:lvl1pPr>
              <a:buClr>
                <a:srgbClr val="8EB549"/>
              </a:buClr>
              <a:defRPr sz="1600"/>
            </a:lvl1pPr>
            <a:lvl2pPr>
              <a:buClr>
                <a:srgbClr val="8EB549"/>
              </a:buClr>
              <a:defRPr/>
            </a:lvl2pPr>
            <a:lvl3pPr>
              <a:buClr>
                <a:srgbClr val="8EB549"/>
              </a:buClr>
              <a:defRPr/>
            </a:lvl3pPr>
            <a:lvl4pPr>
              <a:buClr>
                <a:srgbClr val="8EB549"/>
              </a:buClr>
              <a:defRPr/>
            </a:lvl4pPr>
            <a:lvl5pPr>
              <a:buClr>
                <a:srgbClr val="8EB549"/>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7486521" y="6124041"/>
            <a:ext cx="796616" cy="490599"/>
          </a:xfrm>
          <a:prstGeom prst="rect">
            <a:avLst/>
          </a:prstGeom>
        </p:spPr>
        <p:txBody>
          <a:bodyPr/>
          <a:lstStyle/>
          <a:p>
            <a:fld id="{D57F1E4F-1CFF-5643-939E-217C01CDF565}" type="slidenum">
              <a:rPr lang="en-US" dirty="0"/>
              <a:pPr/>
              <a:t>‹#›</a:t>
            </a:fld>
            <a:endParaRPr lang="en-US" dirty="0"/>
          </a:p>
        </p:txBody>
      </p:sp>
      <p:sp>
        <p:nvSpPr>
          <p:cNvPr id="7" name="Content Placeholder 11"/>
          <p:cNvSpPr>
            <a:spLocks noGrp="1"/>
          </p:cNvSpPr>
          <p:nvPr>
            <p:ph sz="quarter" idx="13"/>
          </p:nvPr>
        </p:nvSpPr>
        <p:spPr>
          <a:xfrm>
            <a:off x="0" y="6124041"/>
            <a:ext cx="7333989" cy="490599"/>
          </a:xfrm>
          <a:noFill/>
        </p:spPr>
        <p:txBody>
          <a:bodyPr lIns="274320" anchor="b" anchorCtr="0"/>
          <a:lstStyle>
            <a:lvl1pPr marL="0" indent="0">
              <a:buNone/>
              <a:defRPr i="1">
                <a:solidFill>
                  <a:srgbClr val="8EB549"/>
                </a:solidFill>
                <a:latin typeface="+mj-lt"/>
              </a:defRPr>
            </a:lvl1pPr>
          </a:lstStyle>
          <a:p>
            <a:pPr lvl="0"/>
            <a:r>
              <a:rPr lang="en-US"/>
              <a:t>Click to edit Master text styles</a:t>
            </a:r>
          </a:p>
        </p:txBody>
      </p:sp>
      <p:cxnSp>
        <p:nvCxnSpPr>
          <p:cNvPr id="8" name="Straight Connector 7"/>
          <p:cNvCxnSpPr/>
          <p:nvPr userDrawn="1"/>
        </p:nvCxnSpPr>
        <p:spPr>
          <a:xfrm>
            <a:off x="0" y="6202287"/>
            <a:ext cx="7818783" cy="26235"/>
          </a:xfrm>
          <a:prstGeom prst="line">
            <a:avLst/>
          </a:prstGeom>
          <a:ln w="34925">
            <a:solidFill>
              <a:srgbClr val="8EB5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988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ssion Objective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2EE3E06-4199-43AF-AF78-DF4F91048E94}"/>
              </a:ext>
            </a:extLst>
          </p:cNvPr>
          <p:cNvSpPr>
            <a:spLocks noGrp="1"/>
          </p:cNvSpPr>
          <p:nvPr>
            <p:ph type="body" sz="quarter" idx="19" hasCustomPrompt="1"/>
          </p:nvPr>
        </p:nvSpPr>
        <p:spPr>
          <a:xfrm>
            <a:off x="788625" y="1441122"/>
            <a:ext cx="7578725" cy="3722688"/>
          </a:xfrm>
          <a:prstGeom prst="rect">
            <a:avLst/>
          </a:prstGeom>
        </p:spPr>
        <p:txBody>
          <a:bodyPr/>
          <a:lstStyle>
            <a:lvl1pPr marL="228600" indent="-228600">
              <a:buFont typeface="Arial" panose="020B0604020202020204" pitchFamily="34" charset="0"/>
              <a:buChar char="•"/>
              <a:defRPr sz="3000"/>
            </a:lvl1pPr>
            <a:lvl2pPr marL="457200" indent="0">
              <a:buNone/>
              <a:defRPr/>
            </a:lvl2pPr>
          </a:lstStyle>
          <a:p>
            <a:pPr lvl="0"/>
            <a:r>
              <a:rPr lang="en-US" dirty="0"/>
              <a:t> Edit objective </a:t>
            </a:r>
          </a:p>
          <a:p>
            <a:pPr lvl="0"/>
            <a:r>
              <a:rPr lang="en-US" dirty="0"/>
              <a:t> Edit objective</a:t>
            </a:r>
          </a:p>
          <a:p>
            <a:pPr lvl="0"/>
            <a:r>
              <a:rPr lang="en-US" dirty="0"/>
              <a:t> Edit objective</a:t>
            </a:r>
          </a:p>
        </p:txBody>
      </p:sp>
      <p:sp>
        <p:nvSpPr>
          <p:cNvPr id="11" name="TextBox 10">
            <a:extLst>
              <a:ext uri="{FF2B5EF4-FFF2-40B4-BE49-F238E27FC236}">
                <a16:creationId xmlns:a16="http://schemas.microsoft.com/office/drawing/2014/main" id="{95EDDF42-892E-40EC-9B17-E8D30CF9E80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Session Objectives</a:t>
            </a:r>
          </a:p>
        </p:txBody>
      </p:sp>
    </p:spTree>
    <p:extLst>
      <p:ext uri="{BB962C8B-B14F-4D97-AF65-F5344CB8AC3E}">
        <p14:creationId xmlns:p14="http://schemas.microsoft.com/office/powerpoint/2010/main" val="411317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 Now">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E3A6959-EFE2-4D48-8B0C-B2679000DD5D}"/>
              </a:ext>
            </a:extLst>
          </p:cNvPr>
          <p:cNvSpPr>
            <a:spLocks noGrp="1"/>
          </p:cNvSpPr>
          <p:nvPr>
            <p:ph type="body" sz="quarter" idx="18"/>
          </p:nvPr>
        </p:nvSpPr>
        <p:spPr>
          <a:xfrm>
            <a:off x="778160" y="1473401"/>
            <a:ext cx="7592756" cy="30353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60E2CC34-8B1B-4BA0-BD90-D5375A80A6C2}"/>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Do Now</a:t>
            </a:r>
          </a:p>
        </p:txBody>
      </p:sp>
    </p:spTree>
    <p:extLst>
      <p:ext uri="{BB962C8B-B14F-4D97-AF65-F5344CB8AC3E}">
        <p14:creationId xmlns:p14="http://schemas.microsoft.com/office/powerpoint/2010/main" val="381796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it Slip">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p:nvPr>
        </p:nvSpPr>
        <p:spPr>
          <a:xfrm>
            <a:off x="788669" y="1449976"/>
            <a:ext cx="7449243" cy="307214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baseline="0" dirty="0">
                <a:solidFill>
                  <a:schemeClr val="bg1"/>
                </a:solidFill>
                <a:latin typeface="Cambria" panose="02040503050406030204" pitchFamily="18" charset="0"/>
              </a:rPr>
              <a:t>Exit Slip</a:t>
            </a:r>
          </a:p>
        </p:txBody>
      </p:sp>
    </p:spTree>
    <p:extLst>
      <p:ext uri="{BB962C8B-B14F-4D97-AF65-F5344CB8AC3E}">
        <p14:creationId xmlns:p14="http://schemas.microsoft.com/office/powerpoint/2010/main" val="6402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urce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hasCustomPrompt="1"/>
          </p:nvPr>
        </p:nvSpPr>
        <p:spPr>
          <a:xfrm>
            <a:off x="788670" y="1449977"/>
            <a:ext cx="7567054" cy="2952206"/>
          </a:xfrm>
          <a:prstGeom prst="rect">
            <a:avLst/>
          </a:prstGeom>
        </p:spPr>
        <p:txBody>
          <a:bodyPr/>
          <a:lstStyle>
            <a:lvl1pPr>
              <a:defRPr/>
            </a:lvl1pPr>
          </a:lstStyle>
          <a:p>
            <a:pPr lvl="0"/>
            <a:r>
              <a:rPr lang="en-US"/>
              <a:t>Edit sources</a:t>
            </a:r>
          </a:p>
          <a:p>
            <a:pPr lvl="0"/>
            <a:r>
              <a:rPr lang="en-US"/>
              <a:t>Edit sources</a:t>
            </a:r>
          </a:p>
          <a:p>
            <a:pPr lvl="0"/>
            <a:r>
              <a:rPr lang="en-US"/>
              <a:t>Edit sources</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Sources</a:t>
            </a:r>
          </a:p>
        </p:txBody>
      </p:sp>
      <p:sp>
        <p:nvSpPr>
          <p:cNvPr id="18" name="TextBox 17">
            <a:extLst>
              <a:ext uri="{FF2B5EF4-FFF2-40B4-BE49-F238E27FC236}">
                <a16:creationId xmlns:a16="http://schemas.microsoft.com/office/drawing/2014/main" id="{9FD865B0-0458-4190-93DB-331B36D2A9F0}"/>
              </a:ext>
            </a:extLst>
          </p:cNvPr>
          <p:cNvSpPr txBox="1"/>
          <p:nvPr userDrawn="1"/>
        </p:nvSpPr>
        <p:spPr>
          <a:xfrm>
            <a:off x="8754139" y="92895"/>
            <a:ext cx="343685" cy="276999"/>
          </a:xfrm>
          <a:prstGeom prst="rect">
            <a:avLst/>
          </a:prstGeom>
          <a:noFill/>
        </p:spPr>
        <p:txBody>
          <a:bodyPr wrap="square" rtlCol="0">
            <a:spAutoFit/>
          </a:bodyPr>
          <a:lstStyle/>
          <a:p>
            <a:r>
              <a:rPr lang="en-US" sz="1200" dirty="0"/>
              <a:t>1</a:t>
            </a:r>
          </a:p>
        </p:txBody>
      </p:sp>
    </p:spTree>
    <p:extLst>
      <p:ext uri="{BB962C8B-B14F-4D97-AF65-F5344CB8AC3E}">
        <p14:creationId xmlns:p14="http://schemas.microsoft.com/office/powerpoint/2010/main" val="178650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Teal">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1381701"/>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10">
            <a:extLst>
              <a:ext uri="{FF2B5EF4-FFF2-40B4-BE49-F238E27FC236}">
                <a16:creationId xmlns:a16="http://schemas.microsoft.com/office/drawing/2014/main" id="{40FFD3E9-518B-4ED1-99B3-A9CAFE68A8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412994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 Teal">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BF506FB9-049B-442A-8C44-F544834D0615}"/>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542394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 Teal">
    <p:spTree>
      <p:nvGrpSpPr>
        <p:cNvPr id="1" name=""/>
        <p:cNvGrpSpPr/>
        <p:nvPr/>
      </p:nvGrpSpPr>
      <p:grpSpPr>
        <a:xfrm>
          <a:off x="0" y="0"/>
          <a:ext cx="0" cy="0"/>
          <a:chOff x="0" y="0"/>
          <a:chExt cx="0" cy="0"/>
        </a:xfrm>
      </p:grpSpPr>
      <p:sp>
        <p:nvSpPr>
          <p:cNvPr id="4" name="Table Placeholder 3">
            <a:extLst>
              <a:ext uri="{FF2B5EF4-FFF2-40B4-BE49-F238E27FC236}">
                <a16:creationId xmlns:a16="http://schemas.microsoft.com/office/drawing/2014/main" id="{D62049F8-571B-4C6C-A49C-57F1B062EBFD}"/>
              </a:ext>
            </a:extLst>
          </p:cNvPr>
          <p:cNvSpPr>
            <a:spLocks noGrp="1"/>
          </p:cNvSpPr>
          <p:nvPr>
            <p:ph type="tbl" sz="quarter" idx="18"/>
          </p:nvPr>
        </p:nvSpPr>
        <p:spPr>
          <a:xfrm>
            <a:off x="611220" y="1395502"/>
            <a:ext cx="8103914" cy="4632766"/>
          </a:xfrm>
          <a:prstGeom prst="rect">
            <a:avLst/>
          </a:prstGeom>
        </p:spPr>
        <p:txBody>
          <a:bodyPr/>
          <a:lstStyle/>
          <a:p>
            <a:endParaRPr lang="en-US"/>
          </a:p>
        </p:txBody>
      </p:sp>
      <p:sp>
        <p:nvSpPr>
          <p:cNvPr id="8" name="Text Placeholder 10">
            <a:extLst>
              <a:ext uri="{FF2B5EF4-FFF2-40B4-BE49-F238E27FC236}">
                <a16:creationId xmlns:a16="http://schemas.microsoft.com/office/drawing/2014/main" id="{B73D5432-1E4D-49FC-B35F-4312E825C0C8}"/>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53855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8FC3E358-3A55-4BFF-9B05-A4D38EB31489}"/>
              </a:ext>
            </a:extLst>
          </p:cNvPr>
          <p:cNvSpPr txBox="1"/>
          <p:nvPr userDrawn="1"/>
        </p:nvSpPr>
        <p:spPr>
          <a:xfrm>
            <a:off x="0" y="6400800"/>
            <a:ext cx="9144000" cy="457200"/>
          </a:xfrm>
          <a:prstGeom prst="rect">
            <a:avLst/>
          </a:prstGeom>
          <a:solidFill>
            <a:srgbClr val="3FAB9B"/>
          </a:solidFill>
        </p:spPr>
        <p:txBody>
          <a:bodyPr wrap="square" rtlCol="0">
            <a:spAutoFit/>
          </a:bodyPr>
          <a:lstStyle/>
          <a:p>
            <a:endParaRPr lang="en-US" dirty="0"/>
          </a:p>
        </p:txBody>
      </p:sp>
      <p:pic>
        <p:nvPicPr>
          <p:cNvPr id="27" name="Picture 26">
            <a:extLst>
              <a:ext uri="{FF2B5EF4-FFF2-40B4-BE49-F238E27FC236}">
                <a16:creationId xmlns:a16="http://schemas.microsoft.com/office/drawing/2014/main" id="{85817326-3C61-426B-8D04-BA60FE4C61DD}"/>
              </a:ext>
            </a:extLst>
          </p:cNvPr>
          <p:cNvPicPr>
            <a:picLocks noChangeAspect="1"/>
          </p:cNvPicPr>
          <p:nvPr userDrawn="1"/>
        </p:nvPicPr>
        <p:blipFill>
          <a:blip r:embed="rId26">
            <a:extLst>
              <a:ext uri="{28A0092B-C50C-407E-A947-70E740481C1C}">
                <a14:useLocalDpi xmlns:a14="http://schemas.microsoft.com/office/drawing/2010/main" val="0"/>
              </a:ext>
            </a:extLst>
          </a:blip>
          <a:stretch>
            <a:fillRect/>
          </a:stretch>
        </p:blipFill>
        <p:spPr>
          <a:xfrm>
            <a:off x="91440" y="6450620"/>
            <a:ext cx="1371600" cy="392805"/>
          </a:xfrm>
          <a:prstGeom prst="rect">
            <a:avLst/>
          </a:prstGeom>
        </p:spPr>
      </p:pic>
      <p:sp>
        <p:nvSpPr>
          <p:cNvPr id="2" name="TextBox 1">
            <a:extLst>
              <a:ext uri="{FF2B5EF4-FFF2-40B4-BE49-F238E27FC236}">
                <a16:creationId xmlns:a16="http://schemas.microsoft.com/office/drawing/2014/main" id="{C97A1980-C1E7-4631-A191-0B36937451D5}"/>
              </a:ext>
            </a:extLst>
          </p:cNvPr>
          <p:cNvSpPr txBox="1"/>
          <p:nvPr userDrawn="1"/>
        </p:nvSpPr>
        <p:spPr>
          <a:xfrm>
            <a:off x="8071945" y="6450620"/>
            <a:ext cx="1072055" cy="338554"/>
          </a:xfrm>
          <a:prstGeom prst="rect">
            <a:avLst/>
          </a:prstGeom>
          <a:noFill/>
        </p:spPr>
        <p:txBody>
          <a:bodyPr wrap="square" rtlCol="0">
            <a:spAutoFit/>
          </a:bodyPr>
          <a:lstStyle/>
          <a:p>
            <a:r>
              <a:rPr lang="en-US" sz="1400" dirty="0">
                <a:solidFill>
                  <a:schemeClr val="bg1"/>
                </a:solidFill>
              </a:rPr>
              <a:t>2018  |</a:t>
            </a:r>
            <a:r>
              <a:rPr lang="en-US" sz="1400" b="1" dirty="0">
                <a:solidFill>
                  <a:schemeClr val="bg1"/>
                </a:solidFill>
              </a:rPr>
              <a:t> </a:t>
            </a:r>
            <a:fld id="{8D3546D4-0EE2-405F-A894-079B5398A104}" type="slidenum">
              <a:rPr lang="en-US" sz="1600" b="1" smtClean="0">
                <a:solidFill>
                  <a:schemeClr val="bg1"/>
                </a:solidFill>
              </a:rPr>
              <a:t>‹#›</a:t>
            </a:fld>
            <a:r>
              <a:rPr lang="en-US" sz="1600" dirty="0">
                <a:solidFill>
                  <a:schemeClr val="bg1"/>
                </a:solidFill>
              </a:rPr>
              <a:t> </a:t>
            </a:r>
            <a:r>
              <a:rPr lang="en-US" sz="1400" dirty="0">
                <a:solidFill>
                  <a:schemeClr val="bg1"/>
                </a:solidFill>
              </a:rPr>
              <a:t>  </a:t>
            </a:r>
          </a:p>
        </p:txBody>
      </p:sp>
      <p:pic>
        <p:nvPicPr>
          <p:cNvPr id="4" name="Picture 3">
            <a:extLst>
              <a:ext uri="{FF2B5EF4-FFF2-40B4-BE49-F238E27FC236}">
                <a16:creationId xmlns:a16="http://schemas.microsoft.com/office/drawing/2014/main" id="{6AD1CCBE-A1DB-4D7A-8811-43353B49F422}"/>
              </a:ext>
            </a:extLst>
          </p:cNvPr>
          <p:cNvPicPr>
            <a:picLocks noChangeAspect="1"/>
          </p:cNvPicPr>
          <p:nvPr userDrawn="1"/>
        </p:nvPicPr>
        <p:blipFill>
          <a:blip r:embed="rId27">
            <a:extLst>
              <a:ext uri="{28A0092B-C50C-407E-A947-70E740481C1C}">
                <a14:useLocalDpi xmlns:a14="http://schemas.microsoft.com/office/drawing/2010/main" val="0"/>
              </a:ext>
            </a:extLst>
          </a:blip>
          <a:stretch>
            <a:fillRect/>
          </a:stretch>
        </p:blipFill>
        <p:spPr>
          <a:xfrm>
            <a:off x="2743200" y="6385111"/>
            <a:ext cx="3657600" cy="496011"/>
          </a:xfrm>
          <a:prstGeom prst="rect">
            <a:avLst/>
          </a:prstGeom>
        </p:spPr>
      </p:pic>
    </p:spTree>
    <p:extLst>
      <p:ext uri="{BB962C8B-B14F-4D97-AF65-F5344CB8AC3E}">
        <p14:creationId xmlns:p14="http://schemas.microsoft.com/office/powerpoint/2010/main" val="210055975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88" r:id="rId6"/>
    <p:sldLayoutId id="2147483682" r:id="rId7"/>
    <p:sldLayoutId id="2147483684" r:id="rId8"/>
    <p:sldLayoutId id="2147483683" r:id="rId9"/>
    <p:sldLayoutId id="2147483678" r:id="rId10"/>
    <p:sldLayoutId id="2147483685" r:id="rId11"/>
    <p:sldLayoutId id="2147483679" r:id="rId12"/>
    <p:sldLayoutId id="2147483690" r:id="rId13"/>
    <p:sldLayoutId id="2147483691" r:id="rId14"/>
    <p:sldLayoutId id="2147483692" r:id="rId15"/>
    <p:sldLayoutId id="2147483687" r:id="rId16"/>
    <p:sldLayoutId id="2147483686" r:id="rId17"/>
    <p:sldLayoutId id="2147483663" r:id="rId18"/>
    <p:sldLayoutId id="2147483668" r:id="rId19"/>
    <p:sldLayoutId id="2147483669" r:id="rId20"/>
    <p:sldLayoutId id="2147483676" r:id="rId21"/>
    <p:sldLayoutId id="2147483693" r:id="rId22"/>
    <p:sldLayoutId id="2147483694" r:id="rId23"/>
    <p:sldLayoutId id="2147483695" r:id="rId2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0AF1D5-5466-4192-ABBC-63F70E9498D6}"/>
              </a:ext>
            </a:extLst>
          </p:cNvPr>
          <p:cNvSpPr>
            <a:spLocks noGrp="1"/>
          </p:cNvSpPr>
          <p:nvPr>
            <p:ph type="body" sz="quarter" idx="17"/>
          </p:nvPr>
        </p:nvSpPr>
        <p:spPr/>
        <p:txBody>
          <a:bodyPr/>
          <a:lstStyle/>
          <a:p>
            <a:pPr marL="0" indent="0"/>
            <a:r>
              <a:rPr lang="en-US" dirty="0"/>
              <a:t>Supporting Multi-Classroom Leaders Effectively</a:t>
            </a:r>
          </a:p>
        </p:txBody>
      </p:sp>
    </p:spTree>
    <p:extLst>
      <p:ext uri="{BB962C8B-B14F-4D97-AF65-F5344CB8AC3E}">
        <p14:creationId xmlns:p14="http://schemas.microsoft.com/office/powerpoint/2010/main" val="170199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E903883-73A8-4844-B90C-3E1D782943FC}"/>
              </a:ext>
            </a:extLst>
          </p:cNvPr>
          <p:cNvSpPr/>
          <p:nvPr/>
        </p:nvSpPr>
        <p:spPr>
          <a:xfrm>
            <a:off x="391963" y="1296026"/>
            <a:ext cx="8360074" cy="11559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63BD61F-2C01-47A5-A764-6F1AE02066F2}"/>
              </a:ext>
            </a:extLst>
          </p:cNvPr>
          <p:cNvSpPr>
            <a:spLocks noGrp="1"/>
          </p:cNvSpPr>
          <p:nvPr>
            <p:ph type="body" sz="quarter" idx="17"/>
          </p:nvPr>
        </p:nvSpPr>
        <p:spPr/>
        <p:txBody>
          <a:bodyPr/>
          <a:lstStyle/>
          <a:p>
            <a:r>
              <a:rPr lang="en-US" dirty="0"/>
              <a:t>Pair-Share</a:t>
            </a:r>
          </a:p>
        </p:txBody>
      </p:sp>
      <p:sp>
        <p:nvSpPr>
          <p:cNvPr id="6" name="Content Placeholder 1">
            <a:extLst>
              <a:ext uri="{FF2B5EF4-FFF2-40B4-BE49-F238E27FC236}">
                <a16:creationId xmlns:a16="http://schemas.microsoft.com/office/drawing/2014/main" id="{995AF428-3A05-4E09-87E6-076911EA21D5}"/>
              </a:ext>
            </a:extLst>
          </p:cNvPr>
          <p:cNvSpPr txBox="1">
            <a:spLocks/>
          </p:cNvSpPr>
          <p:nvPr/>
        </p:nvSpPr>
        <p:spPr>
          <a:xfrm>
            <a:off x="506333" y="1409643"/>
            <a:ext cx="8245704"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STEP 2: “Facilitate debrief conversation to deliver feedback and identify action step(s)”</a:t>
            </a:r>
          </a:p>
          <a:p>
            <a:pPr marL="0" indent="0">
              <a:buFont typeface="Arial" panose="020B0604020202020204" pitchFamily="34" charset="0"/>
              <a:buNone/>
            </a:pPr>
            <a:endParaRPr lang="en-US" sz="1600" dirty="0"/>
          </a:p>
          <a:p>
            <a:pPr marL="0" indent="0" algn="ctr">
              <a:buFont typeface="Arial" panose="020B0604020202020204" pitchFamily="34" charset="0"/>
              <a:buNone/>
            </a:pPr>
            <a:endParaRPr lang="en-US" sz="100" b="1" dirty="0"/>
          </a:p>
          <a:p>
            <a:pPr marL="0" indent="0" algn="ctr">
              <a:buFont typeface="Arial" panose="020B0604020202020204" pitchFamily="34" charset="0"/>
              <a:buNone/>
            </a:pPr>
            <a:r>
              <a:rPr lang="en-US" b="1" dirty="0"/>
              <a:t>How could this step apply to supporting Multi-Classroom Leaders?</a:t>
            </a:r>
          </a:p>
          <a:p>
            <a:pPr marL="0" indent="0">
              <a:buFont typeface="Arial" panose="020B0604020202020204" pitchFamily="34" charset="0"/>
              <a:buNone/>
            </a:pPr>
            <a:endParaRPr lang="en-US" sz="100" dirty="0"/>
          </a:p>
          <a:p>
            <a:pPr marL="0" indent="0">
              <a:buNone/>
            </a:pPr>
            <a:r>
              <a:rPr lang="en-US" sz="2400" dirty="0"/>
              <a:t>Examples:</a:t>
            </a:r>
          </a:p>
          <a:p>
            <a:r>
              <a:rPr lang="en-US" sz="2400" dirty="0"/>
              <a:t>Meet regularly to discuss team teachers and MCL’s development</a:t>
            </a:r>
          </a:p>
          <a:p>
            <a:r>
              <a:rPr lang="en-US" sz="2400" dirty="0"/>
              <a:t>Give clear action steps to improve leadership</a:t>
            </a:r>
          </a:p>
          <a:p>
            <a:r>
              <a:rPr lang="en-US" sz="2400" dirty="0"/>
              <a:t>Review coaching tracker to monitor action steps MCLs are giving</a:t>
            </a:r>
          </a:p>
        </p:txBody>
      </p:sp>
    </p:spTree>
    <p:extLst>
      <p:ext uri="{BB962C8B-B14F-4D97-AF65-F5344CB8AC3E}">
        <p14:creationId xmlns:p14="http://schemas.microsoft.com/office/powerpoint/2010/main" val="2648238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A5991EA-A0C3-4453-B58F-ACEA93D7F596}"/>
              </a:ext>
            </a:extLst>
          </p:cNvPr>
          <p:cNvSpPr/>
          <p:nvPr/>
        </p:nvSpPr>
        <p:spPr>
          <a:xfrm>
            <a:off x="391963" y="1345721"/>
            <a:ext cx="8360074" cy="11559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3" name="Text Placeholder 2">
            <a:extLst>
              <a:ext uri="{FF2B5EF4-FFF2-40B4-BE49-F238E27FC236}">
                <a16:creationId xmlns:a16="http://schemas.microsoft.com/office/drawing/2014/main" id="{D63BD61F-2C01-47A5-A764-6F1AE02066F2}"/>
              </a:ext>
            </a:extLst>
          </p:cNvPr>
          <p:cNvSpPr>
            <a:spLocks noGrp="1"/>
          </p:cNvSpPr>
          <p:nvPr>
            <p:ph type="body" sz="quarter" idx="17"/>
          </p:nvPr>
        </p:nvSpPr>
        <p:spPr/>
        <p:txBody>
          <a:bodyPr/>
          <a:lstStyle/>
          <a:p>
            <a:r>
              <a:rPr lang="en-US" dirty="0"/>
              <a:t>Pair-Share</a:t>
            </a:r>
          </a:p>
        </p:txBody>
      </p:sp>
      <p:sp>
        <p:nvSpPr>
          <p:cNvPr id="6" name="Content Placeholder 1">
            <a:extLst>
              <a:ext uri="{FF2B5EF4-FFF2-40B4-BE49-F238E27FC236}">
                <a16:creationId xmlns:a16="http://schemas.microsoft.com/office/drawing/2014/main" id="{995AF428-3A05-4E09-87E6-076911EA21D5}"/>
              </a:ext>
            </a:extLst>
          </p:cNvPr>
          <p:cNvSpPr txBox="1">
            <a:spLocks/>
          </p:cNvSpPr>
          <p:nvPr/>
        </p:nvSpPr>
        <p:spPr>
          <a:xfrm>
            <a:off x="526211" y="1459338"/>
            <a:ext cx="8039819"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STEP 3: “Provide interventions, as needed (i.e. model lesson, co-teach, etc.)”</a:t>
            </a:r>
          </a:p>
          <a:p>
            <a:pPr marL="0" indent="0">
              <a:buFont typeface="Arial" panose="020B0604020202020204" pitchFamily="34" charset="0"/>
              <a:buNone/>
            </a:pPr>
            <a:endParaRPr lang="en-US" sz="1100" dirty="0"/>
          </a:p>
          <a:p>
            <a:pPr marL="0" indent="0" algn="ctr">
              <a:buFont typeface="Arial" panose="020B0604020202020204" pitchFamily="34" charset="0"/>
              <a:buNone/>
            </a:pPr>
            <a:endParaRPr lang="en-US" sz="100" b="1" dirty="0"/>
          </a:p>
          <a:p>
            <a:pPr marL="0" indent="0" algn="ctr">
              <a:buFont typeface="Arial" panose="020B0604020202020204" pitchFamily="34" charset="0"/>
              <a:buNone/>
            </a:pPr>
            <a:r>
              <a:rPr lang="en-US" b="1" dirty="0"/>
              <a:t>How could this step apply to supporting Multi-Classroom Leaders?</a:t>
            </a:r>
          </a:p>
          <a:p>
            <a:pPr marL="0" indent="0">
              <a:buFont typeface="Arial" panose="020B0604020202020204" pitchFamily="34" charset="0"/>
              <a:buNone/>
            </a:pPr>
            <a:endParaRPr lang="en-US" sz="900" dirty="0"/>
          </a:p>
        </p:txBody>
      </p:sp>
      <p:sp>
        <p:nvSpPr>
          <p:cNvPr id="2" name="Rectangle 1">
            <a:extLst>
              <a:ext uri="{FF2B5EF4-FFF2-40B4-BE49-F238E27FC236}">
                <a16:creationId xmlns:a16="http://schemas.microsoft.com/office/drawing/2014/main" id="{8D722D29-DF5F-473E-B71A-99607C9878F5}"/>
              </a:ext>
            </a:extLst>
          </p:cNvPr>
          <p:cNvSpPr/>
          <p:nvPr/>
        </p:nvSpPr>
        <p:spPr>
          <a:xfrm>
            <a:off x="431319" y="3864768"/>
            <a:ext cx="8462515" cy="2308324"/>
          </a:xfrm>
          <a:prstGeom prst="rect">
            <a:avLst/>
          </a:prstGeom>
        </p:spPr>
        <p:txBody>
          <a:bodyPr wrap="square" numCol="2">
            <a:spAutoFit/>
          </a:bodyPr>
          <a:lstStyle/>
          <a:p>
            <a:r>
              <a:rPr lang="en-US" sz="2400" dirty="0"/>
              <a:t>Examples:</a:t>
            </a:r>
          </a:p>
          <a:p>
            <a:pPr marL="285750" indent="-285750">
              <a:buFont typeface="Arial" panose="020B0604020202020204" pitchFamily="34" charset="0"/>
              <a:buChar char="•"/>
            </a:pPr>
            <a:r>
              <a:rPr lang="en-US" sz="2400" dirty="0"/>
              <a:t>Model a debrief conversation</a:t>
            </a:r>
          </a:p>
          <a:p>
            <a:pPr marL="285750" indent="-285750">
              <a:buFont typeface="Arial" panose="020B0604020202020204" pitchFamily="34" charset="0"/>
              <a:buChar char="•"/>
            </a:pPr>
            <a:r>
              <a:rPr lang="en-US" sz="2400" dirty="0"/>
              <a:t>Co-facilitate a team meeting</a:t>
            </a:r>
          </a:p>
          <a:p>
            <a:pPr marL="285750" indent="-285750">
              <a:buFont typeface="Arial" panose="020B0604020202020204" pitchFamily="34" charset="0"/>
              <a:buChar char="•"/>
            </a:pPr>
            <a:r>
              <a:rPr lang="en-US" sz="2400" dirty="0"/>
              <a:t>Co-plan a team meeting agenda</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Observe a team teacher together and debrief</a:t>
            </a:r>
          </a:p>
          <a:p>
            <a:pPr marL="285750" indent="-285750">
              <a:buFont typeface="Arial" panose="020B0604020202020204" pitchFamily="34" charset="0"/>
              <a:buChar char="•"/>
            </a:pPr>
            <a:r>
              <a:rPr lang="en-US" sz="2400" dirty="0"/>
              <a:t>Role play a difficult conversation</a:t>
            </a:r>
          </a:p>
          <a:p>
            <a:pPr marL="285750" indent="-285750">
              <a:buFont typeface="Arial" panose="020B0604020202020204" pitchFamily="34" charset="0"/>
              <a:buChar char="•"/>
            </a:pPr>
            <a:r>
              <a:rPr lang="en-US" sz="2400" dirty="0"/>
              <a:t>Observe another MCL in action</a:t>
            </a:r>
          </a:p>
          <a:p>
            <a:pPr marL="285750" indent="-285750">
              <a:buFont typeface="Arial" panose="020B0604020202020204" pitchFamily="34" charset="0"/>
              <a:buChar char="•"/>
            </a:pPr>
            <a:r>
              <a:rPr lang="en-US" sz="2400" dirty="0"/>
              <a:t>Read a book or article</a:t>
            </a:r>
          </a:p>
        </p:txBody>
      </p:sp>
    </p:spTree>
    <p:extLst>
      <p:ext uri="{BB962C8B-B14F-4D97-AF65-F5344CB8AC3E}">
        <p14:creationId xmlns:p14="http://schemas.microsoft.com/office/powerpoint/2010/main" val="146474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7338D89-E206-4F5D-A766-0926BC9B1558}"/>
              </a:ext>
            </a:extLst>
          </p:cNvPr>
          <p:cNvSpPr>
            <a:spLocks noGrp="1"/>
          </p:cNvSpPr>
          <p:nvPr>
            <p:ph idx="1"/>
          </p:nvPr>
        </p:nvSpPr>
        <p:spPr>
          <a:xfrm>
            <a:off x="628651" y="1854679"/>
            <a:ext cx="4297032" cy="3878359"/>
          </a:xfrm>
        </p:spPr>
        <p:txBody>
          <a:bodyPr/>
          <a:lstStyle/>
          <a:p>
            <a:pPr marL="0" indent="0">
              <a:buNone/>
            </a:pPr>
            <a:r>
              <a:rPr lang="en-US" b="1" dirty="0"/>
              <a:t>Begin planning your next meeting and coaching cycle with each of your MCLs.</a:t>
            </a:r>
          </a:p>
          <a:p>
            <a:pPr marL="0" indent="0">
              <a:buNone/>
            </a:pPr>
            <a:endParaRPr lang="en-US" dirty="0"/>
          </a:p>
          <a:p>
            <a:pPr marL="0" indent="0">
              <a:buNone/>
            </a:pPr>
            <a:r>
              <a:rPr lang="en-US" dirty="0"/>
              <a:t>Optional resources:</a:t>
            </a:r>
          </a:p>
          <a:p>
            <a:r>
              <a:rPr lang="en-US" dirty="0"/>
              <a:t>Six Steps with Guiding Questions</a:t>
            </a:r>
          </a:p>
          <a:p>
            <a:r>
              <a:rPr lang="en-US" dirty="0"/>
              <a:t>Six Steps Blank Template</a:t>
            </a:r>
          </a:p>
        </p:txBody>
      </p:sp>
      <p:sp>
        <p:nvSpPr>
          <p:cNvPr id="3" name="Text Placeholder 2">
            <a:extLst>
              <a:ext uri="{FF2B5EF4-FFF2-40B4-BE49-F238E27FC236}">
                <a16:creationId xmlns:a16="http://schemas.microsoft.com/office/drawing/2014/main" id="{16AC5A24-36F2-410B-A7FA-E0901995151B}"/>
              </a:ext>
            </a:extLst>
          </p:cNvPr>
          <p:cNvSpPr>
            <a:spLocks noGrp="1"/>
          </p:cNvSpPr>
          <p:nvPr>
            <p:ph type="body" sz="quarter" idx="17"/>
          </p:nvPr>
        </p:nvSpPr>
        <p:spPr/>
        <p:txBody>
          <a:bodyPr/>
          <a:lstStyle/>
          <a:p>
            <a:r>
              <a:rPr lang="en-US" dirty="0"/>
              <a:t>Work Time </a:t>
            </a:r>
          </a:p>
        </p:txBody>
      </p:sp>
      <p:sp>
        <p:nvSpPr>
          <p:cNvPr id="4" name="Oval 3">
            <a:extLst>
              <a:ext uri="{FF2B5EF4-FFF2-40B4-BE49-F238E27FC236}">
                <a16:creationId xmlns:a16="http://schemas.microsoft.com/office/drawing/2014/main" id="{B1E5F7FD-B21F-42BF-8D9B-383DE5E376FE}"/>
              </a:ext>
            </a:extLst>
          </p:cNvPr>
          <p:cNvSpPr/>
          <p:nvPr/>
        </p:nvSpPr>
        <p:spPr>
          <a:xfrm>
            <a:off x="7961970" y="292792"/>
            <a:ext cx="936703" cy="9236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400" b="1" dirty="0">
                <a:solidFill>
                  <a:schemeClr val="tx1"/>
                </a:solidFill>
              </a:rPr>
              <a:t>See Handout</a:t>
            </a:r>
          </a:p>
        </p:txBody>
      </p:sp>
      <p:pic>
        <p:nvPicPr>
          <p:cNvPr id="5" name="Picture 4">
            <a:extLst>
              <a:ext uri="{FF2B5EF4-FFF2-40B4-BE49-F238E27FC236}">
                <a16:creationId xmlns:a16="http://schemas.microsoft.com/office/drawing/2014/main" id="{D1A35F51-52E4-455A-B926-C935BCE1195F}"/>
              </a:ext>
            </a:extLst>
          </p:cNvPr>
          <p:cNvPicPr>
            <a:picLocks noChangeAspect="1"/>
          </p:cNvPicPr>
          <p:nvPr/>
        </p:nvPicPr>
        <p:blipFill rotWithShape="1">
          <a:blip r:embed="rId3">
            <a:extLst>
              <a:ext uri="{28A0092B-C50C-407E-A947-70E740481C1C}">
                <a14:useLocalDpi xmlns:a14="http://schemas.microsoft.com/office/drawing/2010/main" val="0"/>
              </a:ext>
            </a:extLst>
          </a:blip>
          <a:srcRect t="1903"/>
          <a:stretch/>
        </p:blipFill>
        <p:spPr>
          <a:xfrm>
            <a:off x="5090302" y="1502395"/>
            <a:ext cx="3621898" cy="45829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p:spPr>
      </p:pic>
    </p:spTree>
    <p:extLst>
      <p:ext uri="{BB962C8B-B14F-4D97-AF65-F5344CB8AC3E}">
        <p14:creationId xmlns:p14="http://schemas.microsoft.com/office/powerpoint/2010/main" val="11512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CC75030-13DF-4669-9AB8-4CFF55949601}"/>
              </a:ext>
            </a:extLst>
          </p:cNvPr>
          <p:cNvSpPr>
            <a:spLocks noGrp="1"/>
          </p:cNvSpPr>
          <p:nvPr>
            <p:ph type="body" sz="quarter" idx="17"/>
          </p:nvPr>
        </p:nvSpPr>
        <p:spPr/>
        <p:txBody>
          <a:bodyPr/>
          <a:lstStyle/>
          <a:p>
            <a:r>
              <a:rPr lang="en-US" dirty="0"/>
              <a:t>Action Items</a:t>
            </a:r>
          </a:p>
        </p:txBody>
      </p:sp>
      <p:sp>
        <p:nvSpPr>
          <p:cNvPr id="4" name="TextBox 3">
            <a:extLst>
              <a:ext uri="{FF2B5EF4-FFF2-40B4-BE49-F238E27FC236}">
                <a16:creationId xmlns:a16="http://schemas.microsoft.com/office/drawing/2014/main" id="{4BA311DE-615D-4EF1-BD4E-8CD80A2B3D97}"/>
              </a:ext>
            </a:extLst>
          </p:cNvPr>
          <p:cNvSpPr txBox="1"/>
          <p:nvPr/>
        </p:nvSpPr>
        <p:spPr>
          <a:xfrm>
            <a:off x="0" y="1327164"/>
            <a:ext cx="9143999" cy="830997"/>
          </a:xfrm>
          <a:prstGeom prst="rect">
            <a:avLst/>
          </a:prstGeom>
          <a:noFill/>
        </p:spPr>
        <p:txBody>
          <a:bodyPr wrap="square" rtlCol="0">
            <a:spAutoFit/>
          </a:bodyPr>
          <a:lstStyle/>
          <a:p>
            <a:pPr algn="ctr"/>
            <a:r>
              <a:rPr lang="en-US" sz="2400" dirty="0"/>
              <a:t>Write down 2-3 action items you commit to incorporating into your work based on your takeaways from this session. </a:t>
            </a:r>
            <a:r>
              <a:rPr lang="en-US" sz="2400" b="1" dirty="0"/>
              <a:t>For example</a:t>
            </a:r>
            <a:r>
              <a:rPr lang="en-US" sz="2400" dirty="0"/>
              <a:t>:</a:t>
            </a:r>
          </a:p>
        </p:txBody>
      </p:sp>
      <p:graphicFrame>
        <p:nvGraphicFramePr>
          <p:cNvPr id="3" name="Table 2">
            <a:extLst>
              <a:ext uri="{FF2B5EF4-FFF2-40B4-BE49-F238E27FC236}">
                <a16:creationId xmlns:a16="http://schemas.microsoft.com/office/drawing/2014/main" id="{93D6B7D3-B370-4A91-BAF5-EFB61D255554}"/>
              </a:ext>
            </a:extLst>
          </p:cNvPr>
          <p:cNvGraphicFramePr>
            <a:graphicFrameLocks noGrp="1"/>
          </p:cNvGraphicFramePr>
          <p:nvPr>
            <p:extLst>
              <p:ext uri="{D42A27DB-BD31-4B8C-83A1-F6EECF244321}">
                <p14:modId xmlns:p14="http://schemas.microsoft.com/office/powerpoint/2010/main" val="1255016918"/>
              </p:ext>
            </p:extLst>
          </p:nvPr>
        </p:nvGraphicFramePr>
        <p:xfrm>
          <a:off x="228600" y="2377440"/>
          <a:ext cx="8726805" cy="1899920"/>
        </p:xfrm>
        <a:graphic>
          <a:graphicData uri="http://schemas.openxmlformats.org/drawingml/2006/table">
            <a:tbl>
              <a:tblPr firstRow="1" bandRow="1">
                <a:tableStyleId>{E8B1032C-EA38-4F05-BA0D-38AFFFC7BED3}</a:tableStyleId>
              </a:tblPr>
              <a:tblGrid>
                <a:gridCol w="2667000">
                  <a:extLst>
                    <a:ext uri="{9D8B030D-6E8A-4147-A177-3AD203B41FA5}">
                      <a16:colId xmlns:a16="http://schemas.microsoft.com/office/drawing/2014/main" val="3545434814"/>
                    </a:ext>
                  </a:extLst>
                </a:gridCol>
                <a:gridCol w="914400">
                  <a:extLst>
                    <a:ext uri="{9D8B030D-6E8A-4147-A177-3AD203B41FA5}">
                      <a16:colId xmlns:a16="http://schemas.microsoft.com/office/drawing/2014/main" val="1866005319"/>
                    </a:ext>
                  </a:extLst>
                </a:gridCol>
                <a:gridCol w="954405">
                  <a:extLst>
                    <a:ext uri="{9D8B030D-6E8A-4147-A177-3AD203B41FA5}">
                      <a16:colId xmlns:a16="http://schemas.microsoft.com/office/drawing/2014/main" val="444125650"/>
                    </a:ext>
                  </a:extLst>
                </a:gridCol>
                <a:gridCol w="990600">
                  <a:extLst>
                    <a:ext uri="{9D8B030D-6E8A-4147-A177-3AD203B41FA5}">
                      <a16:colId xmlns:a16="http://schemas.microsoft.com/office/drawing/2014/main" val="3130053917"/>
                    </a:ext>
                  </a:extLst>
                </a:gridCol>
                <a:gridCol w="3200400">
                  <a:extLst>
                    <a:ext uri="{9D8B030D-6E8A-4147-A177-3AD203B41FA5}">
                      <a16:colId xmlns:a16="http://schemas.microsoft.com/office/drawing/2014/main" val="1962090580"/>
                    </a:ext>
                  </a:extLst>
                </a:gridCol>
              </a:tblGrid>
              <a:tr h="370840">
                <a:tc>
                  <a:txBody>
                    <a:bodyPr/>
                    <a:lstStyle/>
                    <a:p>
                      <a:r>
                        <a:rPr lang="en-US" sz="1600" dirty="0"/>
                        <a:t>Action Item</a:t>
                      </a:r>
                    </a:p>
                  </a:txBody>
                  <a:tcPr/>
                </a:tc>
                <a:tc>
                  <a:txBody>
                    <a:bodyPr/>
                    <a:lstStyle/>
                    <a:p>
                      <a:r>
                        <a:rPr lang="en-US" sz="1600" dirty="0"/>
                        <a:t>People</a:t>
                      </a:r>
                    </a:p>
                  </a:txBody>
                  <a:tcPr/>
                </a:tc>
                <a:tc>
                  <a:txBody>
                    <a:bodyPr/>
                    <a:lstStyle/>
                    <a:p>
                      <a:r>
                        <a:rPr lang="en-US" sz="1600" dirty="0"/>
                        <a:t>Timeline</a:t>
                      </a:r>
                    </a:p>
                  </a:txBody>
                  <a:tcPr/>
                </a:tc>
                <a:tc>
                  <a:txBody>
                    <a:bodyPr/>
                    <a:lstStyle/>
                    <a:p>
                      <a:r>
                        <a:rPr lang="en-US" sz="1600" dirty="0"/>
                        <a:t>Status</a:t>
                      </a:r>
                    </a:p>
                  </a:txBody>
                  <a:tcPr/>
                </a:tc>
                <a:tc>
                  <a:txBody>
                    <a:bodyPr/>
                    <a:lstStyle/>
                    <a:p>
                      <a:r>
                        <a:rPr lang="en-US" sz="1600" dirty="0"/>
                        <a:t>Notes</a:t>
                      </a:r>
                    </a:p>
                  </a:txBody>
                  <a:tcPr/>
                </a:tc>
                <a:extLst>
                  <a:ext uri="{0D108BD9-81ED-4DB2-BD59-A6C34878D82A}">
                    <a16:rowId xmlns:a16="http://schemas.microsoft.com/office/drawing/2014/main" val="4146966587"/>
                  </a:ext>
                </a:extLst>
              </a:tr>
              <a:tr h="370840">
                <a:tc>
                  <a:txBody>
                    <a:bodyPr/>
                    <a:lstStyle/>
                    <a:p>
                      <a:r>
                        <a:rPr lang="en-US" sz="1600" dirty="0"/>
                        <a:t>Plan next meeting and coaching cycle for each MCL</a:t>
                      </a:r>
                    </a:p>
                  </a:txBody>
                  <a:tcPr/>
                </a:tc>
                <a:tc>
                  <a:txBody>
                    <a:bodyPr/>
                    <a:lstStyle/>
                    <a:p>
                      <a:r>
                        <a:rPr lang="en-US" sz="1600" dirty="0"/>
                        <a:t>Me</a:t>
                      </a:r>
                    </a:p>
                  </a:txBody>
                  <a:tcPr/>
                </a:tc>
                <a:tc>
                  <a:txBody>
                    <a:bodyPr/>
                    <a:lstStyle/>
                    <a:p>
                      <a:r>
                        <a:rPr lang="en-US" sz="1600" dirty="0"/>
                        <a:t>12/10</a:t>
                      </a:r>
                    </a:p>
                  </a:txBody>
                  <a:tcPr/>
                </a:tc>
                <a:tc>
                  <a:txBody>
                    <a:bodyPr/>
                    <a:lstStyle/>
                    <a:p>
                      <a:r>
                        <a:rPr lang="en-US" sz="1600" dirty="0"/>
                        <a:t>Not complete</a:t>
                      </a:r>
                    </a:p>
                  </a:txBody>
                  <a:tcPr/>
                </a:tc>
                <a:tc>
                  <a:txBody>
                    <a:bodyPr/>
                    <a:lstStyle/>
                    <a:p>
                      <a:endParaRPr lang="en-US" sz="1600" dirty="0"/>
                    </a:p>
                  </a:txBody>
                  <a:tcPr/>
                </a:tc>
                <a:extLst>
                  <a:ext uri="{0D108BD9-81ED-4DB2-BD59-A6C34878D82A}">
                    <a16:rowId xmlns:a16="http://schemas.microsoft.com/office/drawing/2014/main" val="2991942731"/>
                  </a:ext>
                </a:extLst>
              </a:tr>
              <a:tr h="370840">
                <a:tc>
                  <a:txBody>
                    <a:bodyPr/>
                    <a:lstStyle/>
                    <a:p>
                      <a:r>
                        <a:rPr lang="en-US" sz="1600" dirty="0"/>
                        <a:t>Conduct next meeting for each MCL</a:t>
                      </a:r>
                    </a:p>
                  </a:txBody>
                  <a:tcPr/>
                </a:tc>
                <a:tc>
                  <a:txBody>
                    <a:bodyPr/>
                    <a:lstStyle/>
                    <a:p>
                      <a:r>
                        <a:rPr lang="en-US" sz="1600" dirty="0"/>
                        <a:t>Me and MCLs</a:t>
                      </a:r>
                    </a:p>
                  </a:txBody>
                  <a:tcPr/>
                </a:tc>
                <a:tc>
                  <a:txBody>
                    <a:bodyPr/>
                    <a:lstStyle/>
                    <a:p>
                      <a:r>
                        <a:rPr lang="en-US" sz="1600" dirty="0"/>
                        <a:t>12/17</a:t>
                      </a:r>
                    </a:p>
                  </a:txBody>
                  <a:tcPr/>
                </a:tc>
                <a:tc>
                  <a:txBody>
                    <a:bodyPr/>
                    <a:lstStyle/>
                    <a:p>
                      <a:r>
                        <a:rPr lang="en-US" sz="1600" dirty="0"/>
                        <a:t>Not complete</a:t>
                      </a:r>
                    </a:p>
                  </a:txBody>
                  <a:tcPr/>
                </a:tc>
                <a:tc>
                  <a:txBody>
                    <a:bodyPr/>
                    <a:lstStyle/>
                    <a:p>
                      <a:endParaRPr lang="en-US" sz="1600" dirty="0"/>
                    </a:p>
                  </a:txBody>
                  <a:tcPr/>
                </a:tc>
                <a:extLst>
                  <a:ext uri="{0D108BD9-81ED-4DB2-BD59-A6C34878D82A}">
                    <a16:rowId xmlns:a16="http://schemas.microsoft.com/office/drawing/2014/main" val="2342868282"/>
                  </a:ext>
                </a:extLst>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455296730"/>
                  </a:ext>
                </a:extLst>
              </a:tr>
            </a:tbl>
          </a:graphicData>
        </a:graphic>
      </p:graphicFrame>
    </p:spTree>
    <p:extLst>
      <p:ext uri="{BB962C8B-B14F-4D97-AF65-F5344CB8AC3E}">
        <p14:creationId xmlns:p14="http://schemas.microsoft.com/office/powerpoint/2010/main" val="379497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A3833B3-B220-46B6-98B5-A90D39DB628F}"/>
              </a:ext>
            </a:extLst>
          </p:cNvPr>
          <p:cNvSpPr txBox="1"/>
          <p:nvPr/>
        </p:nvSpPr>
        <p:spPr>
          <a:xfrm>
            <a:off x="981740" y="1859340"/>
            <a:ext cx="7180520" cy="1569660"/>
          </a:xfrm>
          <a:prstGeom prst="rect">
            <a:avLst/>
          </a:prstGeom>
          <a:noFill/>
        </p:spPr>
        <p:txBody>
          <a:bodyPr wrap="square" rtlCol="0">
            <a:spAutoFit/>
          </a:bodyPr>
          <a:lstStyle/>
          <a:p>
            <a:pPr algn="ctr"/>
            <a:r>
              <a:rPr lang="en-US" sz="2400" dirty="0"/>
              <a:t>Thank you for your engagement and participation.</a:t>
            </a:r>
          </a:p>
          <a:p>
            <a:pPr algn="ctr"/>
            <a:endParaRPr lang="en-US" sz="2400" dirty="0"/>
          </a:p>
          <a:p>
            <a:pPr algn="ctr"/>
            <a:r>
              <a:rPr lang="en-US" sz="2400" dirty="0"/>
              <a:t>Please complete the exit slip to provide feedback on this session </a:t>
            </a:r>
            <a:r>
              <a:rPr lang="en-US" sz="2400" b="1" dirty="0"/>
              <a:t>prior to leaving</a:t>
            </a:r>
            <a:r>
              <a:rPr lang="en-US" sz="2400" dirty="0"/>
              <a:t>.</a:t>
            </a:r>
          </a:p>
        </p:txBody>
      </p:sp>
    </p:spTree>
    <p:extLst>
      <p:ext uri="{BB962C8B-B14F-4D97-AF65-F5344CB8AC3E}">
        <p14:creationId xmlns:p14="http://schemas.microsoft.com/office/powerpoint/2010/main" val="96103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5366A1-DC7E-4907-83F9-10BF39EDE9A1}"/>
              </a:ext>
            </a:extLst>
          </p:cNvPr>
          <p:cNvSpPr>
            <a:spLocks noGrp="1"/>
          </p:cNvSpPr>
          <p:nvPr>
            <p:ph type="body" sz="quarter" idx="17"/>
          </p:nvPr>
        </p:nvSpPr>
        <p:spPr>
          <a:xfrm>
            <a:off x="0" y="369895"/>
            <a:ext cx="9144000" cy="769440"/>
          </a:xfrm>
        </p:spPr>
        <p:txBody>
          <a:bodyPr/>
          <a:lstStyle/>
          <a:p>
            <a:r>
              <a:rPr lang="en-US"/>
              <a:t>Follow Us!</a:t>
            </a:r>
          </a:p>
        </p:txBody>
      </p:sp>
      <p:sp>
        <p:nvSpPr>
          <p:cNvPr id="9" name="TextBox 8">
            <a:extLst>
              <a:ext uri="{FF2B5EF4-FFF2-40B4-BE49-F238E27FC236}">
                <a16:creationId xmlns:a16="http://schemas.microsoft.com/office/drawing/2014/main" id="{E246A8B6-FCC6-4EC8-BFF2-E8F8BF046D3B}"/>
              </a:ext>
            </a:extLst>
          </p:cNvPr>
          <p:cNvSpPr txBox="1"/>
          <p:nvPr/>
        </p:nvSpPr>
        <p:spPr>
          <a:xfrm>
            <a:off x="5293717" y="2454970"/>
            <a:ext cx="147687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C071B32-D72D-4957-902F-E233A58AEFBB}"/>
              </a:ext>
            </a:extLst>
          </p:cNvPr>
          <p:cNvSpPr txBox="1"/>
          <p:nvPr/>
        </p:nvSpPr>
        <p:spPr>
          <a:xfrm>
            <a:off x="5293717" y="3083266"/>
            <a:ext cx="346928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OpportunityCulture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636D19B0-6E26-4C91-AE97-80B66A5B1FD0}"/>
              </a:ext>
            </a:extLst>
          </p:cNvPr>
          <p:cNvSpPr txBox="1"/>
          <p:nvPr/>
        </p:nvSpPr>
        <p:spPr>
          <a:xfrm>
            <a:off x="1106395" y="2466846"/>
            <a:ext cx="16065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5EAD6A7C-A47A-4BFF-B81F-DECCE4A30096}"/>
              </a:ext>
            </a:extLst>
          </p:cNvPr>
          <p:cNvSpPr txBox="1"/>
          <p:nvPr/>
        </p:nvSpPr>
        <p:spPr>
          <a:xfrm>
            <a:off x="1106395" y="3104771"/>
            <a:ext cx="28423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E6D7B9C8-9D2F-4443-9D4A-D318388BDD2F}"/>
              </a:ext>
            </a:extLst>
          </p:cNvPr>
          <p:cNvSpPr txBox="1"/>
          <p:nvPr/>
        </p:nvSpPr>
        <p:spPr>
          <a:xfrm>
            <a:off x="1106395" y="3839259"/>
            <a:ext cx="52191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LinkedIn.com/company/public-impact---chapel-hill-</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nc</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1F8DF38-D30F-46B4-89AB-54E6975F89FE}"/>
              </a:ext>
            </a:extLst>
          </p:cNvPr>
          <p:cNvSpPr txBox="1"/>
          <p:nvPr/>
        </p:nvSpPr>
        <p:spPr>
          <a:xfrm>
            <a:off x="0" y="4588694"/>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Subscribe</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to the quarterly Opportunity Culture newsletters, with content by and for Opportunity Culture educators, and sign up to get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Remind</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messages for them:</a:t>
            </a:r>
          </a:p>
        </p:txBody>
      </p:sp>
      <p:pic>
        <p:nvPicPr>
          <p:cNvPr id="19" name="Picture 18">
            <a:extLst>
              <a:ext uri="{FF2B5EF4-FFF2-40B4-BE49-F238E27FC236}">
                <a16:creationId xmlns:a16="http://schemas.microsoft.com/office/drawing/2014/main" id="{F1DFF6F0-F212-4159-AC1D-223E7920B6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8581" y="5553828"/>
            <a:ext cx="492211" cy="395999"/>
          </a:xfrm>
          <a:prstGeom prst="rect">
            <a:avLst/>
          </a:prstGeom>
        </p:spPr>
      </p:pic>
      <p:sp>
        <p:nvSpPr>
          <p:cNvPr id="20" name="TextBox 19">
            <a:extLst>
              <a:ext uri="{FF2B5EF4-FFF2-40B4-BE49-F238E27FC236}">
                <a16:creationId xmlns:a16="http://schemas.microsoft.com/office/drawing/2014/main" id="{00613AA8-7E62-4EC6-87DE-27F6A41500EF}"/>
              </a:ext>
            </a:extLst>
          </p:cNvPr>
          <p:cNvSpPr txBox="1"/>
          <p:nvPr/>
        </p:nvSpPr>
        <p:spPr>
          <a:xfrm>
            <a:off x="5413298" y="5528280"/>
            <a:ext cx="25091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Remind.com/join/</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ocnew</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E81D33BB-F451-4A6B-B9EB-E1989CE9B727}"/>
              </a:ext>
            </a:extLst>
          </p:cNvPr>
          <p:cNvSpPr txBox="1"/>
          <p:nvPr/>
        </p:nvSpPr>
        <p:spPr>
          <a:xfrm>
            <a:off x="664974" y="1378803"/>
            <a:ext cx="7633252"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Keep up to date on Opportunity Culture with</a:t>
            </a:r>
            <a:b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resources and research from Public Impact by following:</a:t>
            </a:r>
          </a:p>
        </p:txBody>
      </p:sp>
      <p:pic>
        <p:nvPicPr>
          <p:cNvPr id="1026" name="Picture 2" descr="https://en.facebookbrand.com/wp-content/uploads/2019/04/f_logo_RGB-Hex-Blue_512.png">
            <a:extLst>
              <a:ext uri="{FF2B5EF4-FFF2-40B4-BE49-F238E27FC236}">
                <a16:creationId xmlns:a16="http://schemas.microsoft.com/office/drawing/2014/main" id="{63373344-9357-4448-BAE4-B41DC0534E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184" y="3045296"/>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facebookbrand.com/wp-content/uploads/2019/04/f_logo_RGB-Hex-Blue_512.png">
            <a:extLst>
              <a:ext uri="{FF2B5EF4-FFF2-40B4-BE49-F238E27FC236}">
                <a16:creationId xmlns:a16="http://schemas.microsoft.com/office/drawing/2014/main" id="{6B156E84-8622-419A-99A6-35C79EB316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1506" y="3043331"/>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64D4808-3AEB-403C-B323-A6283591B9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183" y="2391802"/>
            <a:ext cx="492212" cy="492212"/>
          </a:xfrm>
          <a:prstGeom prst="rect">
            <a:avLst/>
          </a:prstGeom>
        </p:spPr>
      </p:pic>
      <p:pic>
        <p:nvPicPr>
          <p:cNvPr id="23" name="Picture 22">
            <a:extLst>
              <a:ext uri="{FF2B5EF4-FFF2-40B4-BE49-F238E27FC236}">
                <a16:creationId xmlns:a16="http://schemas.microsoft.com/office/drawing/2014/main" id="{B7C584C7-ACCF-499E-AC37-5AB3E2104D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1505" y="2391802"/>
            <a:ext cx="492212" cy="492212"/>
          </a:xfrm>
          <a:prstGeom prst="rect">
            <a:avLst/>
          </a:prstGeom>
        </p:spPr>
      </p:pic>
      <p:pic>
        <p:nvPicPr>
          <p:cNvPr id="6" name="Picture 5">
            <a:extLst>
              <a:ext uri="{FF2B5EF4-FFF2-40B4-BE49-F238E27FC236}">
                <a16:creationId xmlns:a16="http://schemas.microsoft.com/office/drawing/2014/main" id="{7A80C841-C226-4AA7-8A8A-242318238E3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892" y="3787722"/>
            <a:ext cx="578804" cy="492211"/>
          </a:xfrm>
          <a:prstGeom prst="rect">
            <a:avLst/>
          </a:prstGeom>
        </p:spPr>
      </p:pic>
      <p:sp>
        <p:nvSpPr>
          <p:cNvPr id="18" name="TextBox 17">
            <a:extLst>
              <a:ext uri="{FF2B5EF4-FFF2-40B4-BE49-F238E27FC236}">
                <a16:creationId xmlns:a16="http://schemas.microsoft.com/office/drawing/2014/main" id="{D0AC4FFA-623F-4978-9D9E-CF61219570D0}"/>
              </a:ext>
            </a:extLst>
          </p:cNvPr>
          <p:cNvSpPr txBox="1"/>
          <p:nvPr/>
        </p:nvSpPr>
        <p:spPr>
          <a:xfrm>
            <a:off x="1170828" y="5545423"/>
            <a:ext cx="35808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OpportunityCulture.org/mailing-list/</a:t>
            </a:r>
          </a:p>
        </p:txBody>
      </p:sp>
      <p:pic>
        <p:nvPicPr>
          <p:cNvPr id="24" name="Graphic 23" descr="Open envelope">
            <a:extLst>
              <a:ext uri="{FF2B5EF4-FFF2-40B4-BE49-F238E27FC236}">
                <a16:creationId xmlns:a16="http://schemas.microsoft.com/office/drawing/2014/main" id="{6BFB83D1-BE0F-4FB8-B209-2DAC308E8A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6111" y="5442810"/>
            <a:ext cx="492211" cy="492211"/>
          </a:xfrm>
          <a:prstGeom prst="rect">
            <a:avLst/>
          </a:prstGeom>
        </p:spPr>
      </p:pic>
    </p:spTree>
    <p:extLst>
      <p:ext uri="{BB962C8B-B14F-4D97-AF65-F5344CB8AC3E}">
        <p14:creationId xmlns:p14="http://schemas.microsoft.com/office/powerpoint/2010/main" val="51058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FDD620F-7ECF-4F4D-BA8A-500ADD5C04F1}"/>
              </a:ext>
            </a:extLst>
          </p:cNvPr>
          <p:cNvSpPr>
            <a:spLocks noGrp="1"/>
          </p:cNvSpPr>
          <p:nvPr>
            <p:ph type="body" sz="quarter" idx="17"/>
          </p:nvPr>
        </p:nvSpPr>
        <p:spPr/>
        <p:txBody>
          <a:bodyPr/>
          <a:lstStyle/>
          <a:p>
            <a:r>
              <a:rPr lang="en-US"/>
              <a:t>School Excellence Portal</a:t>
            </a:r>
          </a:p>
        </p:txBody>
      </p:sp>
      <p:sp>
        <p:nvSpPr>
          <p:cNvPr id="12" name="Rectangle 11">
            <a:extLst>
              <a:ext uri="{FF2B5EF4-FFF2-40B4-BE49-F238E27FC236}">
                <a16:creationId xmlns:a16="http://schemas.microsoft.com/office/drawing/2014/main" id="{9B30ACC1-E281-4358-9316-95E00AF28C83}"/>
              </a:ext>
            </a:extLst>
          </p:cNvPr>
          <p:cNvSpPr/>
          <p:nvPr/>
        </p:nvSpPr>
        <p:spPr>
          <a:xfrm>
            <a:off x="0" y="1288212"/>
            <a:ext cx="9144000" cy="769439"/>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300">
                <a:solidFill>
                  <a:schemeClr val="tx1"/>
                </a:solidFill>
              </a:rPr>
              <a:t>Log on to the OC School Excellence Portal: </a:t>
            </a:r>
            <a:r>
              <a:rPr lang="en-US" sz="2400" b="1">
                <a:solidFill>
                  <a:schemeClr val="accent2"/>
                </a:solidFill>
              </a:rPr>
              <a:t>opportunityculture.org/portal </a:t>
            </a:r>
          </a:p>
        </p:txBody>
      </p:sp>
      <p:pic>
        <p:nvPicPr>
          <p:cNvPr id="8" name="Picture 7">
            <a:extLst>
              <a:ext uri="{FF2B5EF4-FFF2-40B4-BE49-F238E27FC236}">
                <a16:creationId xmlns:a16="http://schemas.microsoft.com/office/drawing/2014/main" id="{8818C5D9-2F4B-4820-A15D-FFB9A41328C2}"/>
              </a:ext>
            </a:extLst>
          </p:cNvPr>
          <p:cNvPicPr>
            <a:picLocks noChangeAspect="1"/>
          </p:cNvPicPr>
          <p:nvPr/>
        </p:nvPicPr>
        <p:blipFill rotWithShape="1">
          <a:blip r:embed="rId3"/>
          <a:srcRect l="11035" t="14818" r="17414" b="31454"/>
          <a:stretch/>
        </p:blipFill>
        <p:spPr>
          <a:xfrm>
            <a:off x="648966" y="2251701"/>
            <a:ext cx="7846067" cy="3314026"/>
          </a:xfrm>
          <a:prstGeom prst="rect">
            <a:avLst/>
          </a:prstGeom>
          <a:effectLst>
            <a:outerShdw blurRad="50800" dist="38100" dir="5400000" algn="t" rotWithShape="0">
              <a:prstClr val="black">
                <a:alpha val="40000"/>
              </a:prstClr>
            </a:outerShdw>
          </a:effectLst>
        </p:spPr>
      </p:pic>
      <p:sp>
        <p:nvSpPr>
          <p:cNvPr id="14" name="TextBox 13">
            <a:extLst>
              <a:ext uri="{FF2B5EF4-FFF2-40B4-BE49-F238E27FC236}">
                <a16:creationId xmlns:a16="http://schemas.microsoft.com/office/drawing/2014/main" id="{49E7FEF7-80EB-4DE9-B3E6-D6D87AB670C2}"/>
              </a:ext>
            </a:extLst>
          </p:cNvPr>
          <p:cNvSpPr txBox="1"/>
          <p:nvPr/>
        </p:nvSpPr>
        <p:spPr>
          <a:xfrm>
            <a:off x="4389120" y="5429386"/>
            <a:ext cx="1854048" cy="615553"/>
          </a:xfrm>
          <a:prstGeom prst="rect">
            <a:avLst/>
          </a:prstGeom>
          <a:solidFill>
            <a:schemeClr val="accent1">
              <a:lumMod val="20000"/>
              <a:lumOff val="80000"/>
            </a:schemeClr>
          </a:solidFill>
          <a:ln>
            <a:noFill/>
          </a:ln>
        </p:spPr>
        <p:txBody>
          <a:bodyPr wrap="square" rtlCol="0">
            <a:spAutoFit/>
          </a:bodyPr>
          <a:lstStyle/>
          <a:p>
            <a:pPr algn="r"/>
            <a:r>
              <a:rPr lang="en-US" sz="1700" b="1" dirty="0"/>
              <a:t>Having Problems? Let us know here!</a:t>
            </a:r>
            <a:endParaRPr lang="en-US" sz="1700" dirty="0"/>
          </a:p>
        </p:txBody>
      </p:sp>
      <p:sp>
        <p:nvSpPr>
          <p:cNvPr id="9" name="Rectangle 8">
            <a:extLst>
              <a:ext uri="{FF2B5EF4-FFF2-40B4-BE49-F238E27FC236}">
                <a16:creationId xmlns:a16="http://schemas.microsoft.com/office/drawing/2014/main" id="{F082A19E-8DA0-4C57-A61A-6957F0290FAD}"/>
              </a:ext>
            </a:extLst>
          </p:cNvPr>
          <p:cNvSpPr/>
          <p:nvPr/>
        </p:nvSpPr>
        <p:spPr>
          <a:xfrm>
            <a:off x="7315200" y="5287485"/>
            <a:ext cx="1401817" cy="388099"/>
          </a:xfrm>
          <a:prstGeom prst="rect">
            <a:avLst/>
          </a:prstGeom>
          <a:noFill/>
          <a:ln w="571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E72763C-E370-450A-A29B-C813337A7C30}"/>
              </a:ext>
            </a:extLst>
          </p:cNvPr>
          <p:cNvCxnSpPr>
            <a:cxnSpLocks/>
            <a:stCxn id="14" idx="3"/>
            <a:endCxn id="9" idx="1"/>
          </p:cNvCxnSpPr>
          <p:nvPr/>
        </p:nvCxnSpPr>
        <p:spPr>
          <a:xfrm flipV="1">
            <a:off x="6243168" y="5481535"/>
            <a:ext cx="1072032" cy="25562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E711C8C-C266-4D36-952D-029040994AA8}"/>
              </a:ext>
            </a:extLst>
          </p:cNvPr>
          <p:cNvCxnSpPr>
            <a:cxnSpLocks/>
          </p:cNvCxnSpPr>
          <p:nvPr/>
        </p:nvCxnSpPr>
        <p:spPr>
          <a:xfrm flipV="1">
            <a:off x="1282248" y="4361001"/>
            <a:ext cx="129737" cy="32592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139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7858FDD-BB4E-4DDA-B9C9-240899090A3B}"/>
              </a:ext>
            </a:extLst>
          </p:cNvPr>
          <p:cNvSpPr>
            <a:spLocks noGrp="1"/>
          </p:cNvSpPr>
          <p:nvPr>
            <p:ph type="body" sz="quarter" idx="17"/>
          </p:nvPr>
        </p:nvSpPr>
        <p:spPr/>
        <p:txBody>
          <a:bodyPr/>
          <a:lstStyle/>
          <a:p>
            <a:r>
              <a:rPr lang="en-US" dirty="0"/>
              <a:t> Revisit Self-Reflection</a:t>
            </a:r>
          </a:p>
        </p:txBody>
      </p:sp>
      <p:pic>
        <p:nvPicPr>
          <p:cNvPr id="2" name="Picture 1">
            <a:extLst>
              <a:ext uri="{FF2B5EF4-FFF2-40B4-BE49-F238E27FC236}">
                <a16:creationId xmlns:a16="http://schemas.microsoft.com/office/drawing/2014/main" id="{6CF10464-65AB-4154-B283-15DBAE004983}"/>
              </a:ext>
            </a:extLst>
          </p:cNvPr>
          <p:cNvPicPr>
            <a:picLocks noChangeAspect="1"/>
          </p:cNvPicPr>
          <p:nvPr/>
        </p:nvPicPr>
        <p:blipFill rotWithShape="1">
          <a:blip r:embed="rId3"/>
          <a:srcRect l="3750" t="3070" r="3611" b="7723"/>
          <a:stretch/>
        </p:blipFill>
        <p:spPr>
          <a:xfrm>
            <a:off x="1035050" y="1320799"/>
            <a:ext cx="7073900" cy="4856010"/>
          </a:xfrm>
          <a:prstGeom prst="rect">
            <a:avLst/>
          </a:prstGeom>
          <a:ln>
            <a:noFill/>
          </a:ln>
          <a:effectLst>
            <a:outerShdw blurRad="190500" algn="tl" rotWithShape="0">
              <a:srgbClr val="000000">
                <a:alpha val="70000"/>
              </a:srgbClr>
            </a:outerShdw>
          </a:effectLst>
        </p:spPr>
      </p:pic>
      <p:sp>
        <p:nvSpPr>
          <p:cNvPr id="5" name="Oval 4">
            <a:extLst>
              <a:ext uri="{FF2B5EF4-FFF2-40B4-BE49-F238E27FC236}">
                <a16:creationId xmlns:a16="http://schemas.microsoft.com/office/drawing/2014/main" id="{8F9BE651-E2B4-4987-B58C-9447FE2AAC15}"/>
              </a:ext>
            </a:extLst>
          </p:cNvPr>
          <p:cNvSpPr/>
          <p:nvPr/>
        </p:nvSpPr>
        <p:spPr>
          <a:xfrm>
            <a:off x="7795135" y="222055"/>
            <a:ext cx="1083765" cy="106512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600" b="1" dirty="0">
                <a:solidFill>
                  <a:schemeClr val="tx1"/>
                </a:solidFill>
              </a:rPr>
              <a:t>See Handout</a:t>
            </a:r>
            <a:endParaRPr lang="en-US" sz="1600" b="1" dirty="0">
              <a:solidFill>
                <a:schemeClr val="tx1"/>
              </a:solidFill>
              <a:highlight>
                <a:srgbClr val="FFFF00"/>
              </a:highlight>
            </a:endParaRPr>
          </a:p>
        </p:txBody>
      </p:sp>
    </p:spTree>
    <p:extLst>
      <p:ext uri="{BB962C8B-B14F-4D97-AF65-F5344CB8AC3E}">
        <p14:creationId xmlns:p14="http://schemas.microsoft.com/office/powerpoint/2010/main" val="91620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35B8B8E-7B18-47EC-B3AE-AD40CB5ABA25}"/>
              </a:ext>
            </a:extLst>
          </p:cNvPr>
          <p:cNvSpPr>
            <a:spLocks noGrp="1"/>
          </p:cNvSpPr>
          <p:nvPr>
            <p:ph idx="1"/>
          </p:nvPr>
        </p:nvSpPr>
        <p:spPr>
          <a:xfrm>
            <a:off x="628651" y="1600199"/>
            <a:ext cx="7886700" cy="4132839"/>
          </a:xfrm>
        </p:spPr>
        <p:txBody>
          <a:bodyPr/>
          <a:lstStyle/>
          <a:p>
            <a:pPr marL="0" indent="0">
              <a:buNone/>
            </a:pPr>
            <a:r>
              <a:rPr lang="en-US" dirty="0"/>
              <a:t>Find a partner you do not interact with often and discuss your self-reflection:</a:t>
            </a:r>
          </a:p>
          <a:p>
            <a:pPr marL="514350" indent="-514350">
              <a:buAutoNum type="arabicPeriod"/>
            </a:pPr>
            <a:r>
              <a:rPr lang="en-US" dirty="0"/>
              <a:t>What is </a:t>
            </a:r>
            <a:r>
              <a:rPr lang="en-US" b="1" dirty="0">
                <a:solidFill>
                  <a:schemeClr val="accent2"/>
                </a:solidFill>
              </a:rPr>
              <a:t>going well</a:t>
            </a:r>
            <a:r>
              <a:rPr lang="en-US" b="1" dirty="0"/>
              <a:t> </a:t>
            </a:r>
            <a:r>
              <a:rPr lang="en-US" dirty="0"/>
              <a:t>in the distributed leadership category?</a:t>
            </a:r>
          </a:p>
          <a:p>
            <a:pPr marL="514350" indent="-514350">
              <a:buAutoNum type="arabicPeriod"/>
            </a:pPr>
            <a:r>
              <a:rPr lang="en-US" dirty="0"/>
              <a:t>What would you like to </a:t>
            </a:r>
            <a:r>
              <a:rPr lang="en-US" b="1" dirty="0">
                <a:solidFill>
                  <a:schemeClr val="tx2"/>
                </a:solidFill>
              </a:rPr>
              <a:t>improve</a:t>
            </a:r>
            <a:r>
              <a:rPr lang="en-US" b="1" dirty="0"/>
              <a:t> </a:t>
            </a:r>
            <a:r>
              <a:rPr lang="en-US" dirty="0"/>
              <a:t>in the distributed leadership category?</a:t>
            </a:r>
          </a:p>
        </p:txBody>
      </p:sp>
      <p:sp>
        <p:nvSpPr>
          <p:cNvPr id="3" name="Text Placeholder 2">
            <a:extLst>
              <a:ext uri="{FF2B5EF4-FFF2-40B4-BE49-F238E27FC236}">
                <a16:creationId xmlns:a16="http://schemas.microsoft.com/office/drawing/2014/main" id="{4DA7917D-D57F-4855-92EB-DC425E90CAF7}"/>
              </a:ext>
            </a:extLst>
          </p:cNvPr>
          <p:cNvSpPr>
            <a:spLocks noGrp="1"/>
          </p:cNvSpPr>
          <p:nvPr>
            <p:ph type="body" sz="quarter" idx="17"/>
          </p:nvPr>
        </p:nvSpPr>
        <p:spPr/>
        <p:txBody>
          <a:bodyPr/>
          <a:lstStyle/>
          <a:p>
            <a:r>
              <a:rPr lang="en-US" dirty="0"/>
              <a:t>Handshake Partners</a:t>
            </a:r>
          </a:p>
        </p:txBody>
      </p:sp>
      <p:pic>
        <p:nvPicPr>
          <p:cNvPr id="5" name="Graphic 4" descr="Chat">
            <a:extLst>
              <a:ext uri="{FF2B5EF4-FFF2-40B4-BE49-F238E27FC236}">
                <a16:creationId xmlns:a16="http://schemas.microsoft.com/office/drawing/2014/main" id="{5DD4FBE4-FFA3-4077-8170-294C3925F70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72132" y="4157933"/>
            <a:ext cx="2199735" cy="2199735"/>
          </a:xfrm>
          <a:prstGeom prst="rect">
            <a:avLst/>
          </a:prstGeom>
        </p:spPr>
      </p:pic>
    </p:spTree>
    <p:extLst>
      <p:ext uri="{BB962C8B-B14F-4D97-AF65-F5344CB8AC3E}">
        <p14:creationId xmlns:p14="http://schemas.microsoft.com/office/powerpoint/2010/main" val="3877559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D297CE-C486-40AA-BB6A-227A6EF75074}"/>
              </a:ext>
            </a:extLst>
          </p:cNvPr>
          <p:cNvSpPr>
            <a:spLocks noGrp="1"/>
          </p:cNvSpPr>
          <p:nvPr>
            <p:ph type="body" sz="quarter" idx="19"/>
          </p:nvPr>
        </p:nvSpPr>
        <p:spPr/>
        <p:txBody>
          <a:bodyPr/>
          <a:lstStyle/>
          <a:p>
            <a:r>
              <a:rPr lang="en-US" sz="2800" dirty="0"/>
              <a:t>Reflect on how each Multi-Classroom Leader is progressing in the elements of instructional leadership.</a:t>
            </a:r>
          </a:p>
          <a:p>
            <a:r>
              <a:rPr lang="en-US" sz="2800" dirty="0"/>
              <a:t>Review the coaching cycle and discuss how it can be adapted to support Multi-Classroom Leaders.</a:t>
            </a:r>
          </a:p>
          <a:p>
            <a:r>
              <a:rPr lang="en-US" sz="2800" dirty="0"/>
              <a:t>Begin planning the meeting and next coaching cycle for each Multi-Classroom Leader.</a:t>
            </a:r>
          </a:p>
          <a:p>
            <a:endParaRPr lang="en-US" sz="2800" dirty="0"/>
          </a:p>
          <a:p>
            <a:endParaRPr lang="en-US" sz="2800" dirty="0"/>
          </a:p>
        </p:txBody>
      </p:sp>
    </p:spTree>
    <p:extLst>
      <p:ext uri="{BB962C8B-B14F-4D97-AF65-F5344CB8AC3E}">
        <p14:creationId xmlns:p14="http://schemas.microsoft.com/office/powerpoint/2010/main" val="170248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F5CD5ED1-536A-4EE7-A58B-19D267CD59F9}"/>
              </a:ext>
            </a:extLst>
          </p:cNvPr>
          <p:cNvSpPr/>
          <p:nvPr/>
        </p:nvSpPr>
        <p:spPr>
          <a:xfrm>
            <a:off x="4733365" y="1227143"/>
            <a:ext cx="3783106" cy="2201857"/>
          </a:xfrm>
          <a:prstGeom prst="roundRect">
            <a:avLst/>
          </a:prstGeom>
          <a:ln w="57150">
            <a:solidFill>
              <a:schemeClr val="accent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graphicFrame>
        <p:nvGraphicFramePr>
          <p:cNvPr id="4" name="Diagram 4">
            <a:extLst>
              <a:ext uri="{FF2B5EF4-FFF2-40B4-BE49-F238E27FC236}">
                <a16:creationId xmlns:a16="http://schemas.microsoft.com/office/drawing/2014/main" id="{0AEAF689-B578-46A4-9FB8-CB0DB409026A}"/>
              </a:ext>
            </a:extLst>
          </p:cNvPr>
          <p:cNvGraphicFramePr/>
          <p:nvPr/>
        </p:nvGraphicFramePr>
        <p:xfrm>
          <a:off x="260917" y="1344392"/>
          <a:ext cx="8584909" cy="47383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2">
            <a:extLst>
              <a:ext uri="{FF2B5EF4-FFF2-40B4-BE49-F238E27FC236}">
                <a16:creationId xmlns:a16="http://schemas.microsoft.com/office/drawing/2014/main" id="{771CDD70-B4C9-46D2-B057-23246E03167A}"/>
              </a:ext>
            </a:extLst>
          </p:cNvPr>
          <p:cNvSpPr>
            <a:spLocks noGrp="1"/>
          </p:cNvSpPr>
          <p:nvPr>
            <p:ph type="body" sz="quarter" idx="17"/>
          </p:nvPr>
        </p:nvSpPr>
        <p:spPr>
          <a:xfrm>
            <a:off x="1" y="369895"/>
            <a:ext cx="9144000" cy="769440"/>
          </a:xfrm>
        </p:spPr>
        <p:txBody>
          <a:bodyPr/>
          <a:lstStyle/>
          <a:p>
            <a:r>
              <a:rPr lang="en-US" dirty="0"/>
              <a:t>Why is this important?</a:t>
            </a:r>
          </a:p>
        </p:txBody>
      </p:sp>
    </p:spTree>
    <p:extLst>
      <p:ext uri="{BB962C8B-B14F-4D97-AF65-F5344CB8AC3E}">
        <p14:creationId xmlns:p14="http://schemas.microsoft.com/office/powerpoint/2010/main" val="1291554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F7F37B0-7ABD-4C74-81D8-780377C78384}"/>
              </a:ext>
            </a:extLst>
          </p:cNvPr>
          <p:cNvSpPr>
            <a:spLocks noGrp="1"/>
          </p:cNvSpPr>
          <p:nvPr>
            <p:ph type="body" sz="quarter" idx="17"/>
          </p:nvPr>
        </p:nvSpPr>
        <p:spPr/>
        <p:txBody>
          <a:bodyPr/>
          <a:lstStyle/>
          <a:p>
            <a:r>
              <a:rPr lang="en-US" dirty="0"/>
              <a:t>How are your MCLs doing?</a:t>
            </a:r>
          </a:p>
        </p:txBody>
      </p:sp>
      <p:sp>
        <p:nvSpPr>
          <p:cNvPr id="10" name="Oval 9">
            <a:extLst>
              <a:ext uri="{FF2B5EF4-FFF2-40B4-BE49-F238E27FC236}">
                <a16:creationId xmlns:a16="http://schemas.microsoft.com/office/drawing/2014/main" id="{0F175B1D-98B5-4F56-A2BC-8153A43C3C94}"/>
              </a:ext>
            </a:extLst>
          </p:cNvPr>
          <p:cNvSpPr/>
          <p:nvPr/>
        </p:nvSpPr>
        <p:spPr>
          <a:xfrm>
            <a:off x="7961970" y="292792"/>
            <a:ext cx="936703" cy="92364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400" b="1" dirty="0">
                <a:solidFill>
                  <a:schemeClr val="tx1"/>
                </a:solidFill>
              </a:rPr>
              <a:t>See Handout</a:t>
            </a:r>
          </a:p>
        </p:txBody>
      </p:sp>
      <p:graphicFrame>
        <p:nvGraphicFramePr>
          <p:cNvPr id="7" name="Diagram 6">
            <a:extLst>
              <a:ext uri="{FF2B5EF4-FFF2-40B4-BE49-F238E27FC236}">
                <a16:creationId xmlns:a16="http://schemas.microsoft.com/office/drawing/2014/main" id="{29F5CC57-8B3D-466D-B467-F26D610B60CF}"/>
              </a:ext>
            </a:extLst>
          </p:cNvPr>
          <p:cNvGraphicFramePr/>
          <p:nvPr>
            <p:extLst>
              <p:ext uri="{D42A27DB-BD31-4B8C-83A1-F6EECF244321}">
                <p14:modId xmlns:p14="http://schemas.microsoft.com/office/powerpoint/2010/main" val="3316290857"/>
              </p:ext>
            </p:extLst>
          </p:nvPr>
        </p:nvGraphicFramePr>
        <p:xfrm>
          <a:off x="245327" y="1216438"/>
          <a:ext cx="8671195" cy="5076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34159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EC19B0-4AFA-4DF0-872D-412005B910DC}"/>
              </a:ext>
            </a:extLst>
          </p:cNvPr>
          <p:cNvSpPr>
            <a:spLocks noGrp="1"/>
          </p:cNvSpPr>
          <p:nvPr>
            <p:ph type="body" sz="quarter" idx="17"/>
          </p:nvPr>
        </p:nvSpPr>
        <p:spPr/>
        <p:txBody>
          <a:bodyPr/>
          <a:lstStyle/>
          <a:p>
            <a:r>
              <a:rPr lang="en-US" dirty="0"/>
              <a:t>The Coaching Cycle</a:t>
            </a:r>
          </a:p>
        </p:txBody>
      </p:sp>
      <p:sp>
        <p:nvSpPr>
          <p:cNvPr id="5" name="Rectangle 4">
            <a:extLst>
              <a:ext uri="{FF2B5EF4-FFF2-40B4-BE49-F238E27FC236}">
                <a16:creationId xmlns:a16="http://schemas.microsoft.com/office/drawing/2014/main" id="{1E746CDF-F916-41B8-BEF9-CA45CA6D9356}"/>
              </a:ext>
            </a:extLst>
          </p:cNvPr>
          <p:cNvSpPr/>
          <p:nvPr/>
        </p:nvSpPr>
        <p:spPr>
          <a:xfrm>
            <a:off x="620807" y="3274595"/>
            <a:ext cx="3282672" cy="1440247"/>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200" b="1" kern="1200" dirty="0">
                <a:solidFill>
                  <a:srgbClr val="FFFFFF"/>
                </a:solidFill>
                <a:effectLst/>
                <a:ea typeface="Times New Roman" panose="02020603050405020304" pitchFamily="18" charset="0"/>
                <a:cs typeface="Times New Roman" panose="02020603050405020304" pitchFamily="18" charset="0"/>
              </a:rPr>
              <a:t>Observe teaching, looking for implementation of action steps</a:t>
            </a:r>
            <a:endParaRPr lang="en-US" sz="22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0502CA88-FA23-43A9-9F75-DB2D666DAE0A}"/>
              </a:ext>
            </a:extLst>
          </p:cNvPr>
          <p:cNvSpPr/>
          <p:nvPr/>
        </p:nvSpPr>
        <p:spPr>
          <a:xfrm>
            <a:off x="5240522" y="3274595"/>
            <a:ext cx="3282672" cy="1440247"/>
          </a:xfrm>
          <a:prstGeom prst="rect">
            <a:avLst/>
          </a:prstGeom>
          <a:solidFill>
            <a:srgbClr val="3DB09E"/>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200" b="1" kern="1200" dirty="0">
                <a:solidFill>
                  <a:srgbClr val="FFFFFF"/>
                </a:solidFill>
                <a:effectLst/>
                <a:ea typeface="Times New Roman" panose="02020603050405020304" pitchFamily="18" charset="0"/>
                <a:cs typeface="Times New Roman" panose="02020603050405020304" pitchFamily="18" charset="0"/>
              </a:rPr>
              <a:t>Facilitate debrief conversation to deliver feedback and identify action step(s)</a:t>
            </a:r>
            <a:endParaRPr lang="en-US" sz="2200" dirty="0">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id="{932A6DDD-A2F6-40A7-91EF-307FFF9C6F55}"/>
              </a:ext>
            </a:extLst>
          </p:cNvPr>
          <p:cNvSpPr/>
          <p:nvPr/>
        </p:nvSpPr>
        <p:spPr>
          <a:xfrm>
            <a:off x="620806" y="1230775"/>
            <a:ext cx="3282672" cy="1440247"/>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200" b="1" kern="1200" dirty="0">
                <a:solidFill>
                  <a:srgbClr val="FFFFFF"/>
                </a:solidFill>
                <a:effectLst/>
                <a:ea typeface="Times New Roman" panose="02020603050405020304" pitchFamily="18" charset="0"/>
                <a:cs typeface="Times New Roman" panose="02020603050405020304" pitchFamily="18" charset="0"/>
              </a:rPr>
              <a:t>Build relationship, set vision, and norm on roles and expectations</a:t>
            </a:r>
            <a:endParaRPr lang="en-US" sz="2200" dirty="0">
              <a:effectLst/>
              <a:latin typeface="Times New Roman" panose="02020603050405020304" pitchFamily="18" charset="0"/>
              <a:ea typeface="Times New Roman" panose="02020603050405020304" pitchFamily="18" charset="0"/>
            </a:endParaRPr>
          </a:p>
        </p:txBody>
      </p:sp>
      <p:sp>
        <p:nvSpPr>
          <p:cNvPr id="8" name="Arrow: Down 7">
            <a:extLst>
              <a:ext uri="{FF2B5EF4-FFF2-40B4-BE49-F238E27FC236}">
                <a16:creationId xmlns:a16="http://schemas.microsoft.com/office/drawing/2014/main" id="{C43C2776-16E5-42FC-BDA1-89168A9F24EC}"/>
              </a:ext>
            </a:extLst>
          </p:cNvPr>
          <p:cNvSpPr/>
          <p:nvPr/>
        </p:nvSpPr>
        <p:spPr>
          <a:xfrm>
            <a:off x="1920963" y="2764680"/>
            <a:ext cx="682354" cy="416256"/>
          </a:xfrm>
          <a:prstGeom prst="downArrow">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Arrow: Curved Down 8">
            <a:extLst>
              <a:ext uri="{FF2B5EF4-FFF2-40B4-BE49-F238E27FC236}">
                <a16:creationId xmlns:a16="http://schemas.microsoft.com/office/drawing/2014/main" id="{E39612BF-7C52-46B6-91E1-BA2F8161B9E9}"/>
              </a:ext>
            </a:extLst>
          </p:cNvPr>
          <p:cNvSpPr/>
          <p:nvPr/>
        </p:nvSpPr>
        <p:spPr>
          <a:xfrm>
            <a:off x="3825045" y="2571845"/>
            <a:ext cx="1629617" cy="540059"/>
          </a:xfrm>
          <a:prstGeom prst="curvedDownArrow">
            <a:avLst>
              <a:gd name="adj1" fmla="val 51250"/>
              <a:gd name="adj2" fmla="val 99280"/>
              <a:gd name="adj3" fmla="val 25000"/>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1" name="Rectangle 10">
            <a:extLst>
              <a:ext uri="{FF2B5EF4-FFF2-40B4-BE49-F238E27FC236}">
                <a16:creationId xmlns:a16="http://schemas.microsoft.com/office/drawing/2014/main" id="{C91D59A3-EC30-40B2-82B6-A96031D5A446}"/>
              </a:ext>
            </a:extLst>
          </p:cNvPr>
          <p:cNvSpPr/>
          <p:nvPr/>
        </p:nvSpPr>
        <p:spPr>
          <a:xfrm>
            <a:off x="2998518" y="4865647"/>
            <a:ext cx="3282672" cy="1440248"/>
          </a:xfrm>
          <a:prstGeom prst="rect">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2200" b="1" dirty="0">
                <a:solidFill>
                  <a:srgbClr val="FFFFFF"/>
                </a:solidFill>
                <a:ea typeface="Times New Roman" panose="02020603050405020304" pitchFamily="18" charset="0"/>
                <a:cs typeface="Times New Roman" panose="02020603050405020304" pitchFamily="18" charset="0"/>
              </a:rPr>
              <a:t>Provide interventions, as needed (such as model lesson, co-teach, etc.)</a:t>
            </a:r>
            <a:endParaRPr lang="en-US" sz="2200" dirty="0">
              <a:effectLst/>
              <a:latin typeface="Times New Roman" panose="02020603050405020304" pitchFamily="18" charset="0"/>
              <a:ea typeface="Times New Roman" panose="02020603050405020304" pitchFamily="18" charset="0"/>
            </a:endParaRPr>
          </a:p>
        </p:txBody>
      </p:sp>
      <p:sp>
        <p:nvSpPr>
          <p:cNvPr id="13" name="Arrow: Curved Down 12">
            <a:extLst>
              <a:ext uri="{FF2B5EF4-FFF2-40B4-BE49-F238E27FC236}">
                <a16:creationId xmlns:a16="http://schemas.microsoft.com/office/drawing/2014/main" id="{B989A0C1-4ABE-49B8-ADE0-2A78369E1B45}"/>
              </a:ext>
            </a:extLst>
          </p:cNvPr>
          <p:cNvSpPr/>
          <p:nvPr/>
        </p:nvSpPr>
        <p:spPr>
          <a:xfrm rot="8115792">
            <a:off x="6355034" y="5372823"/>
            <a:ext cx="1629617" cy="540059"/>
          </a:xfrm>
          <a:prstGeom prst="curvedDownArrow">
            <a:avLst>
              <a:gd name="adj1" fmla="val 51250"/>
              <a:gd name="adj2" fmla="val 99280"/>
              <a:gd name="adj3" fmla="val 25000"/>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Arrow: Curved Down 13">
            <a:extLst>
              <a:ext uri="{FF2B5EF4-FFF2-40B4-BE49-F238E27FC236}">
                <a16:creationId xmlns:a16="http://schemas.microsoft.com/office/drawing/2014/main" id="{80C8584A-702F-4298-BF6F-63D8359122E6}"/>
              </a:ext>
            </a:extLst>
          </p:cNvPr>
          <p:cNvSpPr/>
          <p:nvPr/>
        </p:nvSpPr>
        <p:spPr>
          <a:xfrm rot="13026594">
            <a:off x="1203205" y="5245426"/>
            <a:ext cx="1629617" cy="540059"/>
          </a:xfrm>
          <a:prstGeom prst="curvedDownArrow">
            <a:avLst>
              <a:gd name="adj1" fmla="val 51250"/>
              <a:gd name="adj2" fmla="val 99280"/>
              <a:gd name="adj3" fmla="val 25000"/>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14399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1F35E55-10B3-4ACA-90AB-286D8700A27C}"/>
              </a:ext>
            </a:extLst>
          </p:cNvPr>
          <p:cNvSpPr/>
          <p:nvPr/>
        </p:nvSpPr>
        <p:spPr>
          <a:xfrm>
            <a:off x="391963" y="1305965"/>
            <a:ext cx="8360074" cy="11559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 name="Content Placeholder 1">
            <a:extLst>
              <a:ext uri="{FF2B5EF4-FFF2-40B4-BE49-F238E27FC236}">
                <a16:creationId xmlns:a16="http://schemas.microsoft.com/office/drawing/2014/main" id="{666FB422-96BD-402D-8541-BBCFF7C9FC32}"/>
              </a:ext>
            </a:extLst>
          </p:cNvPr>
          <p:cNvSpPr>
            <a:spLocks noGrp="1"/>
          </p:cNvSpPr>
          <p:nvPr>
            <p:ph idx="1"/>
          </p:nvPr>
        </p:nvSpPr>
        <p:spPr>
          <a:xfrm>
            <a:off x="483079" y="1419582"/>
            <a:ext cx="8268958" cy="4351338"/>
          </a:xfrm>
        </p:spPr>
        <p:txBody>
          <a:bodyPr/>
          <a:lstStyle/>
          <a:p>
            <a:pPr marL="0" indent="0">
              <a:buNone/>
            </a:pPr>
            <a:r>
              <a:rPr lang="en-US" dirty="0"/>
              <a:t>STEP 1: “Observe teaching, looking for implementation of action steps”</a:t>
            </a:r>
          </a:p>
          <a:p>
            <a:pPr marL="0" indent="0">
              <a:buNone/>
            </a:pPr>
            <a:endParaRPr lang="en-US" sz="1600" dirty="0"/>
          </a:p>
          <a:p>
            <a:pPr marL="0" indent="0" algn="ctr">
              <a:buNone/>
            </a:pPr>
            <a:endParaRPr lang="en-US" sz="100" b="1" dirty="0"/>
          </a:p>
          <a:p>
            <a:pPr marL="0" indent="0" algn="ctr">
              <a:buNone/>
            </a:pPr>
            <a:r>
              <a:rPr lang="en-US" b="1" dirty="0"/>
              <a:t>How could this step apply to supporting Multi-Classroom Leaders?</a:t>
            </a:r>
          </a:p>
          <a:p>
            <a:pPr marL="0" indent="0">
              <a:buNone/>
            </a:pPr>
            <a:endParaRPr lang="en-US" sz="100" dirty="0"/>
          </a:p>
          <a:p>
            <a:pPr marL="0" indent="0">
              <a:buNone/>
            </a:pPr>
            <a:r>
              <a:rPr lang="en-US" sz="2400" dirty="0"/>
              <a:t>Examples:</a:t>
            </a:r>
          </a:p>
          <a:p>
            <a:r>
              <a:rPr lang="en-US" sz="2400" dirty="0"/>
              <a:t>Observe or record a debrief conversation between an MCL and team teacher</a:t>
            </a:r>
          </a:p>
          <a:p>
            <a:r>
              <a:rPr lang="en-US" sz="2400" dirty="0"/>
              <a:t>Observe or record a PLC</a:t>
            </a:r>
          </a:p>
          <a:p>
            <a:r>
              <a:rPr lang="en-US" sz="2400" dirty="0"/>
              <a:t>Review coaching tracker to monitor teacher and student actions in each classroom</a:t>
            </a:r>
          </a:p>
        </p:txBody>
      </p:sp>
      <p:sp>
        <p:nvSpPr>
          <p:cNvPr id="3" name="Text Placeholder 2">
            <a:extLst>
              <a:ext uri="{FF2B5EF4-FFF2-40B4-BE49-F238E27FC236}">
                <a16:creationId xmlns:a16="http://schemas.microsoft.com/office/drawing/2014/main" id="{85AF9F02-B851-4BF2-8713-EFF05938907C}"/>
              </a:ext>
            </a:extLst>
          </p:cNvPr>
          <p:cNvSpPr>
            <a:spLocks noGrp="1"/>
          </p:cNvSpPr>
          <p:nvPr>
            <p:ph type="body" sz="quarter" idx="17"/>
          </p:nvPr>
        </p:nvSpPr>
        <p:spPr/>
        <p:txBody>
          <a:bodyPr/>
          <a:lstStyle/>
          <a:p>
            <a:r>
              <a:rPr lang="en-US" dirty="0"/>
              <a:t>Pair-Share</a:t>
            </a:r>
          </a:p>
        </p:txBody>
      </p:sp>
    </p:spTree>
    <p:extLst>
      <p:ext uri="{BB962C8B-B14F-4D97-AF65-F5344CB8AC3E}">
        <p14:creationId xmlns:p14="http://schemas.microsoft.com/office/powerpoint/2010/main" val="3998000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DB09E"/>
      </a:dk2>
      <a:lt2>
        <a:srgbClr val="E7E6E6"/>
      </a:lt2>
      <a:accent1>
        <a:srgbClr val="3DB09E"/>
      </a:accent1>
      <a:accent2>
        <a:srgbClr val="E24E31"/>
      </a:accent2>
      <a:accent3>
        <a:srgbClr val="A5A5A5"/>
      </a:accent3>
      <a:accent4>
        <a:srgbClr val="E7E6E6"/>
      </a:accent4>
      <a:accent5>
        <a:srgbClr val="BFBFBF"/>
      </a:accent5>
      <a:accent6>
        <a:srgbClr val="A5A5A5"/>
      </a:accent6>
      <a:hlink>
        <a:srgbClr val="3DB09E"/>
      </a:hlink>
      <a:folHlink>
        <a:srgbClr val="E24E3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146101D1FB634CA675AE9DE6A05809" ma:contentTypeVersion="3" ma:contentTypeDescription="Create a new document." ma:contentTypeScope="" ma:versionID="42aae360701da0331b817796472c1f11">
  <xsd:schema xmlns:xsd="http://www.w3.org/2001/XMLSchema" xmlns:xs="http://www.w3.org/2001/XMLSchema" xmlns:p="http://schemas.microsoft.com/office/2006/metadata/properties" xmlns:ns2="c7fefaca-fb44-4f1d-81bc-6e3871ee8006" xmlns:ns3="fbf88c96-2400-42d8-8ed9-06e8d33894c2" xmlns:ns4="http://schemas.microsoft.com/sharepoint/v4" targetNamespace="http://schemas.microsoft.com/office/2006/metadata/properties" ma:root="true" ma:fieldsID="977a48789190ffb6f7321d13c4ee1f88" ns2:_="" ns3:_="" ns4:_="">
    <xsd:import namespace="c7fefaca-fb44-4f1d-81bc-6e3871ee8006"/>
    <xsd:import namespace="fbf88c96-2400-42d8-8ed9-06e8d33894c2"/>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4:IconOverlay"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fefaca-fb44-4f1d-81bc-6e3871ee80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f88c96-2400-42d8-8ed9-06e8d33894c2"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B9A1C5-2AAA-4FFD-AD71-297C49C93F49}">
  <ds:schemaRefs>
    <ds:schemaRef ds:uri="http://purl.org/dc/elements/1.1/"/>
    <ds:schemaRef ds:uri="http://schemas.microsoft.com/office/2006/metadata/properties"/>
    <ds:schemaRef ds:uri="http://schemas.microsoft.com/office/infopath/2007/PartnerControls"/>
    <ds:schemaRef ds:uri="c7fefaca-fb44-4f1d-81bc-6e3871ee8006"/>
    <ds:schemaRef ds:uri="http://purl.org/dc/terms/"/>
    <ds:schemaRef ds:uri="fbf88c96-2400-42d8-8ed9-06e8d33894c2"/>
    <ds:schemaRef ds:uri="http://schemas.microsoft.com/office/2006/documentManagement/types"/>
    <ds:schemaRef ds:uri="http://schemas.microsoft.com/sharepoint/v4"/>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BFF6247-DDBB-4EA9-B02F-F1BF606F4F2D}">
  <ds:schemaRefs>
    <ds:schemaRef ds:uri="http://schemas.microsoft.com/sharepoint/v3/contenttype/forms"/>
  </ds:schemaRefs>
</ds:datastoreItem>
</file>

<file path=customXml/itemProps3.xml><?xml version="1.0" encoding="utf-8"?>
<ds:datastoreItem xmlns:ds="http://schemas.openxmlformats.org/officeDocument/2006/customXml" ds:itemID="{DEC59ACC-AFDC-4925-9DEF-8E9BE9C67E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fefaca-fb44-4f1d-81bc-6e3871ee8006"/>
    <ds:schemaRef ds:uri="fbf88c96-2400-42d8-8ed9-06e8d33894c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9942</TotalTime>
  <Words>2811</Words>
  <Application>Microsoft Office PowerPoint</Application>
  <PresentationFormat>On-screen Show (4:3)</PresentationFormat>
  <Paragraphs>283</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Tyndall</dc:creator>
  <cp:lastModifiedBy>Beverley Tyndall</cp:lastModifiedBy>
  <cp:revision>143</cp:revision>
  <dcterms:modified xsi:type="dcterms:W3CDTF">2019-11-13T19:45:03Z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0x010100E3146101D1FB634CA675AE9DE6A05809</vt:lpwstr>
  </property>
</Properties>
</file>