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4"/>
  </p:notesMasterIdLst>
  <p:sldIdLst>
    <p:sldId id="256" r:id="rId5"/>
    <p:sldId id="258" r:id="rId6"/>
    <p:sldId id="272" r:id="rId7"/>
    <p:sldId id="273" r:id="rId8"/>
    <p:sldId id="274" r:id="rId9"/>
    <p:sldId id="311" r:id="rId10"/>
    <p:sldId id="275" r:id="rId11"/>
    <p:sldId id="310" r:id="rId12"/>
    <p:sldId id="601"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ssie Lutterloh" initials="CL" lastIdx="8" clrIdx="0">
    <p:extLst>
      <p:ext uri="{19B8F6BF-5375-455C-9EA6-DF929625EA0E}">
        <p15:presenceInfo xmlns:p15="http://schemas.microsoft.com/office/powerpoint/2012/main" userId="Cassie Lutterloh" providerId="None"/>
      </p:ext>
    </p:extLst>
  </p:cmAuthor>
  <p:cmAuthor id="2" name="Cassie Lutterloh" initials="CL [2]" lastIdx="1" clrIdx="1">
    <p:extLst>
      <p:ext uri="{19B8F6BF-5375-455C-9EA6-DF929625EA0E}">
        <p15:presenceInfo xmlns:p15="http://schemas.microsoft.com/office/powerpoint/2012/main" userId="S0033FFF8F815F83@LIVE.COM" providerId="AD"/>
      </p:ext>
    </p:extLst>
  </p:cmAuthor>
  <p:cmAuthor id="3" name="Julia Fisher" initials="JF" lastIdx="21" clrIdx="2">
    <p:extLst>
      <p:ext uri="{19B8F6BF-5375-455C-9EA6-DF929625EA0E}">
        <p15:presenceInfo xmlns:p15="http://schemas.microsoft.com/office/powerpoint/2012/main" userId="Julia Fisher" providerId="None"/>
      </p:ext>
    </p:extLst>
  </p:cmAuthor>
  <p:cmAuthor id="4" name="Kendall King" initials="KK" lastIdx="3" clrIdx="3">
    <p:extLst>
      <p:ext uri="{19B8F6BF-5375-455C-9EA6-DF929625EA0E}">
        <p15:presenceInfo xmlns:p15="http://schemas.microsoft.com/office/powerpoint/2012/main" userId="S::Kendall.King@publicimpact.com::eb94fc58-c74a-414a-a889-cbc024f9a91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FAB9B"/>
    <a:srgbClr val="3DB09E"/>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985CF3-4424-47F1-B490-39CBAD6C07C0}" v="3" dt="2019-11-08T21:41:08.3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89" autoAdjust="0"/>
    <p:restoredTop sz="62698" autoAdjust="0"/>
  </p:normalViewPr>
  <p:slideViewPr>
    <p:cSldViewPr snapToGrid="0">
      <p:cViewPr varScale="1">
        <p:scale>
          <a:sx n="58" d="100"/>
          <a:sy n="58" d="100"/>
        </p:scale>
        <p:origin x="159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ola Gilliam" userId="S::paola.gilliam@publicimpact.com::1e5351c2-6db1-4282-b9a4-70313b8c54c7" providerId="AD" clId="Web-{DF7C7FDB-456E-AC5A-80E7-1EF4B2FD80C1}"/>
    <pc:docChg chg="addSld delSld">
      <pc:chgData name="Paola Gilliam" userId="S::paola.gilliam@publicimpact.com::1e5351c2-6db1-4282-b9a4-70313b8c54c7" providerId="AD" clId="Web-{DF7C7FDB-456E-AC5A-80E7-1EF4B2FD80C1}" dt="2019-11-01T17:28:24.498" v="1"/>
      <pc:docMkLst>
        <pc:docMk/>
      </pc:docMkLst>
      <pc:sldChg chg="del">
        <pc:chgData name="Paola Gilliam" userId="S::paola.gilliam@publicimpact.com::1e5351c2-6db1-4282-b9a4-70313b8c54c7" providerId="AD" clId="Web-{DF7C7FDB-456E-AC5A-80E7-1EF4B2FD80C1}" dt="2019-11-01T17:28:24.498" v="1"/>
        <pc:sldMkLst>
          <pc:docMk/>
          <pc:sldMk cId="3915324196" sldId="600"/>
        </pc:sldMkLst>
      </pc:sldChg>
      <pc:sldChg chg="add">
        <pc:chgData name="Paola Gilliam" userId="S::paola.gilliam@publicimpact.com::1e5351c2-6db1-4282-b9a4-70313b8c54c7" providerId="AD" clId="Web-{DF7C7FDB-456E-AC5A-80E7-1EF4B2FD80C1}" dt="2019-11-01T17:28:19.591" v="0"/>
        <pc:sldMkLst>
          <pc:docMk/>
          <pc:sldMk cId="3985325788" sldId="601"/>
        </pc:sldMkLst>
      </pc:sldChg>
      <pc:sldMasterChg chg="addSldLayout">
        <pc:chgData name="Paola Gilliam" userId="S::paola.gilliam@publicimpact.com::1e5351c2-6db1-4282-b9a4-70313b8c54c7" providerId="AD" clId="Web-{DF7C7FDB-456E-AC5A-80E7-1EF4B2FD80C1}" dt="2019-11-01T17:28:19.591" v="0"/>
        <pc:sldMasterMkLst>
          <pc:docMk/>
          <pc:sldMasterMk cId="2100559752" sldId="2147483660"/>
        </pc:sldMasterMkLst>
        <pc:sldLayoutChg chg="add">
          <pc:chgData name="Paola Gilliam" userId="S::paola.gilliam@publicimpact.com::1e5351c2-6db1-4282-b9a4-70313b8c54c7" providerId="AD" clId="Web-{DF7C7FDB-456E-AC5A-80E7-1EF4B2FD80C1}" dt="2019-11-01T17:28:19.591" v="0"/>
          <pc:sldLayoutMkLst>
            <pc:docMk/>
            <pc:sldMasterMk cId="2100559752" sldId="2147483660"/>
            <pc:sldLayoutMk cId="1049356701" sldId="2147483693"/>
          </pc:sldLayoutMkLst>
        </pc:sldLayoutChg>
      </pc:sldMasterChg>
    </pc:docChg>
  </pc:docChgLst>
  <pc:docChgLst>
    <pc:chgData name="Paola Gilliam" userId="1e5351c2-6db1-4282-b9a4-70313b8c54c7" providerId="ADAL" clId="{F5EE0EE0-AEDD-4A99-BBB6-477644F14965}"/>
    <pc:docChg chg="addSld modSld">
      <pc:chgData name="Paola Gilliam" userId="1e5351c2-6db1-4282-b9a4-70313b8c54c7" providerId="ADAL" clId="{F5EE0EE0-AEDD-4A99-BBB6-477644F14965}" dt="2019-06-14T15:22:33.536" v="0"/>
      <pc:docMkLst>
        <pc:docMk/>
      </pc:docMkLst>
      <pc:sldChg chg="add">
        <pc:chgData name="Paola Gilliam" userId="1e5351c2-6db1-4282-b9a4-70313b8c54c7" providerId="ADAL" clId="{F5EE0EE0-AEDD-4A99-BBB6-477644F14965}" dt="2019-06-14T15:22:33.536" v="0"/>
        <pc:sldMkLst>
          <pc:docMk/>
          <pc:sldMk cId="3915324196" sldId="600"/>
        </pc:sldMkLst>
      </pc:sldChg>
    </pc:docChg>
  </pc:docChgLst>
  <pc:docChgLst>
    <pc:chgData name="Beverley Tyndall" userId="788f043e-28d2-46fd-a06d-254047806ba2" providerId="ADAL" clId="{02985CF3-4424-47F1-B490-39CBAD6C07C0}"/>
    <pc:docChg chg="custSel modSld">
      <pc:chgData name="Beverley Tyndall" userId="788f043e-28d2-46fd-a06d-254047806ba2" providerId="ADAL" clId="{02985CF3-4424-47F1-B490-39CBAD6C07C0}" dt="2019-11-08T21:41:13.432" v="8" actId="1076"/>
      <pc:docMkLst>
        <pc:docMk/>
      </pc:docMkLst>
      <pc:sldChg chg="modNotesTx">
        <pc:chgData name="Beverley Tyndall" userId="788f043e-28d2-46fd-a06d-254047806ba2" providerId="ADAL" clId="{02985CF3-4424-47F1-B490-39CBAD6C07C0}" dt="2019-11-08T21:03:44.694" v="1" actId="20577"/>
        <pc:sldMkLst>
          <pc:docMk/>
          <pc:sldMk cId="1701994973" sldId="256"/>
        </pc:sldMkLst>
      </pc:sldChg>
      <pc:sldChg chg="delSp modSp">
        <pc:chgData name="Beverley Tyndall" userId="788f043e-28d2-46fd-a06d-254047806ba2" providerId="ADAL" clId="{02985CF3-4424-47F1-B490-39CBAD6C07C0}" dt="2019-11-08T21:04:22.507" v="3" actId="122"/>
        <pc:sldMkLst>
          <pc:docMk/>
          <pc:sldMk cId="3346971113" sldId="274"/>
        </pc:sldMkLst>
        <pc:spChg chg="mod">
          <ac:chgData name="Beverley Tyndall" userId="788f043e-28d2-46fd-a06d-254047806ba2" providerId="ADAL" clId="{02985CF3-4424-47F1-B490-39CBAD6C07C0}" dt="2019-11-08T21:04:22.507" v="3" actId="122"/>
          <ac:spMkLst>
            <pc:docMk/>
            <pc:sldMk cId="3346971113" sldId="274"/>
            <ac:spMk id="2" creationId="{C01E76C0-AD60-42CD-BDEF-8C546749C0E1}"/>
          </ac:spMkLst>
        </pc:spChg>
        <pc:spChg chg="del">
          <ac:chgData name="Beverley Tyndall" userId="788f043e-28d2-46fd-a06d-254047806ba2" providerId="ADAL" clId="{02985CF3-4424-47F1-B490-39CBAD6C07C0}" dt="2019-11-08T21:04:19.666" v="2" actId="478"/>
          <ac:spMkLst>
            <pc:docMk/>
            <pc:sldMk cId="3346971113" sldId="274"/>
            <ac:spMk id="25" creationId="{E21C7083-D199-4F93-A2B8-F2B760344108}"/>
          </ac:spMkLst>
        </pc:spChg>
      </pc:sldChg>
      <pc:sldChg chg="addSp delSp modSp">
        <pc:chgData name="Beverley Tyndall" userId="788f043e-28d2-46fd-a06d-254047806ba2" providerId="ADAL" clId="{02985CF3-4424-47F1-B490-39CBAD6C07C0}" dt="2019-11-08T21:41:13.432" v="8" actId="1076"/>
        <pc:sldMkLst>
          <pc:docMk/>
          <pc:sldMk cId="2926738186" sldId="311"/>
        </pc:sldMkLst>
        <pc:spChg chg="mod">
          <ac:chgData name="Beverley Tyndall" userId="788f043e-28d2-46fd-a06d-254047806ba2" providerId="ADAL" clId="{02985CF3-4424-47F1-B490-39CBAD6C07C0}" dt="2019-11-08T21:41:05.586" v="6" actId="20577"/>
          <ac:spMkLst>
            <pc:docMk/>
            <pc:sldMk cId="2926738186" sldId="311"/>
            <ac:spMk id="2" creationId="{142BE632-7F53-4F36-AC60-EE5826BBD771}"/>
          </ac:spMkLst>
        </pc:spChg>
        <pc:spChg chg="del mod">
          <ac:chgData name="Beverley Tyndall" userId="788f043e-28d2-46fd-a06d-254047806ba2" providerId="ADAL" clId="{02985CF3-4424-47F1-B490-39CBAD6C07C0}" dt="2019-11-08T21:04:29.872" v="5" actId="478"/>
          <ac:spMkLst>
            <pc:docMk/>
            <pc:sldMk cId="2926738186" sldId="311"/>
            <ac:spMk id="3" creationId="{9F3C8142-C596-4CF0-B033-757E579B49D9}"/>
          </ac:spMkLst>
        </pc:spChg>
        <pc:spChg chg="add mod">
          <ac:chgData name="Beverley Tyndall" userId="788f043e-28d2-46fd-a06d-254047806ba2" providerId="ADAL" clId="{02985CF3-4424-47F1-B490-39CBAD6C07C0}" dt="2019-11-08T21:41:13.432" v="8" actId="1076"/>
          <ac:spMkLst>
            <pc:docMk/>
            <pc:sldMk cId="2926738186" sldId="311"/>
            <ac:spMk id="9" creationId="{966A6FC5-10C9-431A-A186-242012C239EB}"/>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80E7C9-A4E1-42A9-926D-EB0C2BCB044B}" type="doc">
      <dgm:prSet loTypeId="urn:microsoft.com/office/officeart/2005/8/layout/bProcess3" loCatId="process" qsTypeId="urn:microsoft.com/office/officeart/2005/8/quickstyle/simple1" qsCatId="simple" csTypeId="urn:microsoft.com/office/officeart/2005/8/colors/accent1_4" csCatId="accent1" phldr="1"/>
      <dgm:spPr/>
      <dgm:t>
        <a:bodyPr/>
        <a:lstStyle/>
        <a:p>
          <a:endParaRPr lang="en-US"/>
        </a:p>
      </dgm:t>
    </dgm:pt>
    <dgm:pt modelId="{E74773EC-489F-4589-AAD3-47BBF66FC827}">
      <dgm:prSet phldrT="[Text]"/>
      <dgm:spPr/>
      <dgm:t>
        <a:bodyPr/>
        <a:lstStyle/>
        <a:p>
          <a:r>
            <a:rPr lang="en-US" b="1" dirty="0"/>
            <a:t>Praise</a:t>
          </a:r>
        </a:p>
      </dgm:t>
    </dgm:pt>
    <dgm:pt modelId="{C84522CA-9D59-493E-8EA9-4CBB460AA0C2}" type="parTrans" cxnId="{FDEDCC74-79E8-47E9-B532-50BEF6068E3C}">
      <dgm:prSet/>
      <dgm:spPr/>
      <dgm:t>
        <a:bodyPr/>
        <a:lstStyle/>
        <a:p>
          <a:endParaRPr lang="en-US" b="1"/>
        </a:p>
      </dgm:t>
    </dgm:pt>
    <dgm:pt modelId="{A863641C-927C-46C9-9C5D-1DDDDF89C45C}" type="sibTrans" cxnId="{FDEDCC74-79E8-47E9-B532-50BEF6068E3C}">
      <dgm:prSet/>
      <dgm:spPr>
        <a:solidFill>
          <a:schemeClr val="tx1">
            <a:lumMod val="75000"/>
            <a:lumOff val="25000"/>
          </a:schemeClr>
        </a:solidFill>
        <a:ln>
          <a:solidFill>
            <a:schemeClr val="tx1">
              <a:lumMod val="75000"/>
              <a:lumOff val="25000"/>
            </a:schemeClr>
          </a:solidFill>
        </a:ln>
      </dgm:spPr>
      <dgm:t>
        <a:bodyPr/>
        <a:lstStyle/>
        <a:p>
          <a:endParaRPr lang="en-US" b="1"/>
        </a:p>
      </dgm:t>
    </dgm:pt>
    <dgm:pt modelId="{4EBD2958-5CCD-4891-A1A0-9FC13DE14BE4}">
      <dgm:prSet phldrT="[Text]"/>
      <dgm:spPr/>
      <dgm:t>
        <a:bodyPr/>
        <a:lstStyle/>
        <a:p>
          <a:r>
            <a:rPr lang="en-US" b="1" dirty="0"/>
            <a:t>Probe</a:t>
          </a:r>
        </a:p>
      </dgm:t>
    </dgm:pt>
    <dgm:pt modelId="{19584772-C47C-4E5B-BF1B-C27FD9DFE824}" type="parTrans" cxnId="{5CBC1D26-D43F-4B61-B8DE-36F64793631E}">
      <dgm:prSet/>
      <dgm:spPr/>
      <dgm:t>
        <a:bodyPr/>
        <a:lstStyle/>
        <a:p>
          <a:endParaRPr lang="en-US" b="1"/>
        </a:p>
      </dgm:t>
    </dgm:pt>
    <dgm:pt modelId="{BBF1E33A-6B53-4FA6-B9DF-D2E442821458}" type="sibTrans" cxnId="{5CBC1D26-D43F-4B61-B8DE-36F64793631E}">
      <dgm:prSet/>
      <dgm:spPr>
        <a:solidFill>
          <a:schemeClr val="tx1">
            <a:lumMod val="75000"/>
            <a:lumOff val="25000"/>
          </a:schemeClr>
        </a:solidFill>
        <a:ln>
          <a:solidFill>
            <a:schemeClr val="tx1">
              <a:lumMod val="75000"/>
              <a:lumOff val="25000"/>
            </a:schemeClr>
          </a:solidFill>
        </a:ln>
      </dgm:spPr>
      <dgm:t>
        <a:bodyPr/>
        <a:lstStyle/>
        <a:p>
          <a:endParaRPr lang="en-US" b="1"/>
        </a:p>
      </dgm:t>
    </dgm:pt>
    <dgm:pt modelId="{45E09B97-B362-4202-9DBE-1826D53049B5}">
      <dgm:prSet phldrT="[Text]"/>
      <dgm:spPr/>
      <dgm:t>
        <a:bodyPr/>
        <a:lstStyle/>
        <a:p>
          <a:r>
            <a:rPr lang="en-US" b="1" dirty="0"/>
            <a:t>Action Step</a:t>
          </a:r>
        </a:p>
      </dgm:t>
    </dgm:pt>
    <dgm:pt modelId="{90D5363A-88E6-4E59-94A8-DFF833C18980}" type="parTrans" cxnId="{5D4DF348-6CE2-48CB-B1A6-808F5CD8D38D}">
      <dgm:prSet/>
      <dgm:spPr/>
      <dgm:t>
        <a:bodyPr/>
        <a:lstStyle/>
        <a:p>
          <a:endParaRPr lang="en-US" b="1"/>
        </a:p>
      </dgm:t>
    </dgm:pt>
    <dgm:pt modelId="{F18DFFAA-B396-414E-A26B-267E987BFAF8}" type="sibTrans" cxnId="{5D4DF348-6CE2-48CB-B1A6-808F5CD8D38D}">
      <dgm:prSet/>
      <dgm:spPr>
        <a:solidFill>
          <a:schemeClr val="tx1">
            <a:lumMod val="75000"/>
            <a:lumOff val="25000"/>
          </a:schemeClr>
        </a:solidFill>
        <a:ln>
          <a:solidFill>
            <a:schemeClr val="tx1">
              <a:lumMod val="75000"/>
              <a:lumOff val="25000"/>
            </a:schemeClr>
          </a:solidFill>
        </a:ln>
      </dgm:spPr>
      <dgm:t>
        <a:bodyPr/>
        <a:lstStyle/>
        <a:p>
          <a:endParaRPr lang="en-US" b="1"/>
        </a:p>
      </dgm:t>
    </dgm:pt>
    <dgm:pt modelId="{7604E52F-7632-4927-A965-F114E98D1A35}">
      <dgm:prSet phldrT="[Text]"/>
      <dgm:spPr>
        <a:solidFill>
          <a:schemeClr val="bg1">
            <a:lumMod val="75000"/>
          </a:schemeClr>
        </a:solidFill>
      </dgm:spPr>
      <dgm:t>
        <a:bodyPr/>
        <a:lstStyle/>
        <a:p>
          <a:r>
            <a:rPr lang="en-US" b="1" dirty="0"/>
            <a:t>Practice</a:t>
          </a:r>
        </a:p>
      </dgm:t>
    </dgm:pt>
    <dgm:pt modelId="{24F53551-CFE4-4E51-9197-ACF4A459207A}" type="parTrans" cxnId="{072E9999-579F-4B4A-A1A3-30FABC1EA825}">
      <dgm:prSet/>
      <dgm:spPr/>
      <dgm:t>
        <a:bodyPr/>
        <a:lstStyle/>
        <a:p>
          <a:endParaRPr lang="en-US" b="1"/>
        </a:p>
      </dgm:t>
    </dgm:pt>
    <dgm:pt modelId="{6120AA1C-C9A3-4516-82F3-B2F6BF6397D4}" type="sibTrans" cxnId="{072E9999-579F-4B4A-A1A3-30FABC1EA825}">
      <dgm:prSet/>
      <dgm:spPr>
        <a:solidFill>
          <a:schemeClr val="tx1">
            <a:lumMod val="75000"/>
            <a:lumOff val="25000"/>
          </a:schemeClr>
        </a:solidFill>
        <a:ln>
          <a:solidFill>
            <a:schemeClr val="tx1">
              <a:lumMod val="75000"/>
              <a:lumOff val="25000"/>
            </a:schemeClr>
          </a:solidFill>
        </a:ln>
      </dgm:spPr>
      <dgm:t>
        <a:bodyPr/>
        <a:lstStyle/>
        <a:p>
          <a:endParaRPr lang="en-US" b="1"/>
        </a:p>
      </dgm:t>
    </dgm:pt>
    <dgm:pt modelId="{E6064C52-4A09-4EF2-AF6D-03232183926E}">
      <dgm:prSet phldrT="[Text]"/>
      <dgm:spPr>
        <a:solidFill>
          <a:schemeClr val="bg1">
            <a:lumMod val="65000"/>
          </a:schemeClr>
        </a:solidFill>
      </dgm:spPr>
      <dgm:t>
        <a:bodyPr/>
        <a:lstStyle/>
        <a:p>
          <a:r>
            <a:rPr lang="en-US" b="1" dirty="0"/>
            <a:t>Plan Ahead</a:t>
          </a:r>
        </a:p>
      </dgm:t>
    </dgm:pt>
    <dgm:pt modelId="{5B8DAA94-9BB7-46DB-9895-7BE6302F061D}" type="parTrans" cxnId="{4D542D11-6710-45C8-BF6B-20A349422BB7}">
      <dgm:prSet/>
      <dgm:spPr/>
      <dgm:t>
        <a:bodyPr/>
        <a:lstStyle/>
        <a:p>
          <a:endParaRPr lang="en-US" b="1"/>
        </a:p>
      </dgm:t>
    </dgm:pt>
    <dgm:pt modelId="{55655030-8FE4-4DF7-82E5-497F91461B4D}" type="sibTrans" cxnId="{4D542D11-6710-45C8-BF6B-20A349422BB7}">
      <dgm:prSet/>
      <dgm:spPr>
        <a:solidFill>
          <a:schemeClr val="tx1">
            <a:lumMod val="75000"/>
            <a:lumOff val="25000"/>
          </a:schemeClr>
        </a:solidFill>
        <a:ln>
          <a:solidFill>
            <a:schemeClr val="tx1">
              <a:lumMod val="75000"/>
              <a:lumOff val="25000"/>
            </a:schemeClr>
          </a:solidFill>
        </a:ln>
      </dgm:spPr>
      <dgm:t>
        <a:bodyPr/>
        <a:lstStyle/>
        <a:p>
          <a:endParaRPr lang="en-US" b="1"/>
        </a:p>
      </dgm:t>
    </dgm:pt>
    <dgm:pt modelId="{72D317D4-E05F-4D53-ABF8-F029077033F2}">
      <dgm:prSet phldrT="[Text]"/>
      <dgm:spPr>
        <a:solidFill>
          <a:schemeClr val="bg1">
            <a:lumMod val="50000"/>
          </a:schemeClr>
        </a:solidFill>
      </dgm:spPr>
      <dgm:t>
        <a:bodyPr/>
        <a:lstStyle/>
        <a:p>
          <a:r>
            <a:rPr lang="en-US" b="1" dirty="0"/>
            <a:t>Follow-up</a:t>
          </a:r>
        </a:p>
      </dgm:t>
    </dgm:pt>
    <dgm:pt modelId="{831BC2B4-2F51-4330-A596-320814D10DD7}" type="parTrans" cxnId="{9A67CA15-B96F-491B-85D3-9A3482C02E64}">
      <dgm:prSet/>
      <dgm:spPr/>
      <dgm:t>
        <a:bodyPr/>
        <a:lstStyle/>
        <a:p>
          <a:endParaRPr lang="en-US" b="1"/>
        </a:p>
      </dgm:t>
    </dgm:pt>
    <dgm:pt modelId="{E70C4872-C64D-44F5-AB27-155D12BD9F2E}" type="sibTrans" cxnId="{9A67CA15-B96F-491B-85D3-9A3482C02E64}">
      <dgm:prSet/>
      <dgm:spPr/>
      <dgm:t>
        <a:bodyPr/>
        <a:lstStyle/>
        <a:p>
          <a:endParaRPr lang="en-US" b="1"/>
        </a:p>
      </dgm:t>
    </dgm:pt>
    <dgm:pt modelId="{4262AE66-23C6-4825-9D61-E657DE50F03B}" type="pres">
      <dgm:prSet presAssocID="{9F80E7C9-A4E1-42A9-926D-EB0C2BCB044B}" presName="Name0" presStyleCnt="0">
        <dgm:presLayoutVars>
          <dgm:dir/>
          <dgm:resizeHandles val="exact"/>
        </dgm:presLayoutVars>
      </dgm:prSet>
      <dgm:spPr/>
    </dgm:pt>
    <dgm:pt modelId="{1FDA2A1C-1214-4162-9599-252F8B786926}" type="pres">
      <dgm:prSet presAssocID="{E74773EC-489F-4589-AAD3-47BBF66FC827}" presName="node" presStyleLbl="node1" presStyleIdx="0" presStyleCnt="6">
        <dgm:presLayoutVars>
          <dgm:bulletEnabled val="1"/>
        </dgm:presLayoutVars>
      </dgm:prSet>
      <dgm:spPr/>
    </dgm:pt>
    <dgm:pt modelId="{E9F396AB-F490-40BE-923E-16E8720025EE}" type="pres">
      <dgm:prSet presAssocID="{A863641C-927C-46C9-9C5D-1DDDDF89C45C}" presName="sibTrans" presStyleLbl="sibTrans1D1" presStyleIdx="0" presStyleCnt="5"/>
      <dgm:spPr/>
    </dgm:pt>
    <dgm:pt modelId="{B52E70D9-7989-4F3A-8350-D35CACE899C8}" type="pres">
      <dgm:prSet presAssocID="{A863641C-927C-46C9-9C5D-1DDDDF89C45C}" presName="connectorText" presStyleLbl="sibTrans1D1" presStyleIdx="0" presStyleCnt="5"/>
      <dgm:spPr/>
    </dgm:pt>
    <dgm:pt modelId="{19F26D51-4626-4218-AAE8-0BDBE171C6B5}" type="pres">
      <dgm:prSet presAssocID="{4EBD2958-5CCD-4891-A1A0-9FC13DE14BE4}" presName="node" presStyleLbl="node1" presStyleIdx="1" presStyleCnt="6">
        <dgm:presLayoutVars>
          <dgm:bulletEnabled val="1"/>
        </dgm:presLayoutVars>
      </dgm:prSet>
      <dgm:spPr/>
    </dgm:pt>
    <dgm:pt modelId="{43887AA8-860C-495D-935A-60CB0A5E0BDD}" type="pres">
      <dgm:prSet presAssocID="{BBF1E33A-6B53-4FA6-B9DF-D2E442821458}" presName="sibTrans" presStyleLbl="sibTrans1D1" presStyleIdx="1" presStyleCnt="5"/>
      <dgm:spPr/>
    </dgm:pt>
    <dgm:pt modelId="{29A2E5C6-F6EE-488C-AE85-8A978A4E292D}" type="pres">
      <dgm:prSet presAssocID="{BBF1E33A-6B53-4FA6-B9DF-D2E442821458}" presName="connectorText" presStyleLbl="sibTrans1D1" presStyleIdx="1" presStyleCnt="5"/>
      <dgm:spPr/>
    </dgm:pt>
    <dgm:pt modelId="{C9BD21EE-3F52-42F5-B839-99CF4F9D5E1C}" type="pres">
      <dgm:prSet presAssocID="{45E09B97-B362-4202-9DBE-1826D53049B5}" presName="node" presStyleLbl="node1" presStyleIdx="2" presStyleCnt="6">
        <dgm:presLayoutVars>
          <dgm:bulletEnabled val="1"/>
        </dgm:presLayoutVars>
      </dgm:prSet>
      <dgm:spPr/>
    </dgm:pt>
    <dgm:pt modelId="{4E5B398C-ACDF-4195-B14C-3D735F7EC65B}" type="pres">
      <dgm:prSet presAssocID="{F18DFFAA-B396-414E-A26B-267E987BFAF8}" presName="sibTrans" presStyleLbl="sibTrans1D1" presStyleIdx="2" presStyleCnt="5"/>
      <dgm:spPr/>
    </dgm:pt>
    <dgm:pt modelId="{FE8CF1A7-1030-4AD9-A57E-B2DDF7787F24}" type="pres">
      <dgm:prSet presAssocID="{F18DFFAA-B396-414E-A26B-267E987BFAF8}" presName="connectorText" presStyleLbl="sibTrans1D1" presStyleIdx="2" presStyleCnt="5"/>
      <dgm:spPr/>
    </dgm:pt>
    <dgm:pt modelId="{2BFAE797-2A66-40C6-9BDE-C455CB884475}" type="pres">
      <dgm:prSet presAssocID="{7604E52F-7632-4927-A965-F114E98D1A35}" presName="node" presStyleLbl="node1" presStyleIdx="3" presStyleCnt="6">
        <dgm:presLayoutVars>
          <dgm:bulletEnabled val="1"/>
        </dgm:presLayoutVars>
      </dgm:prSet>
      <dgm:spPr/>
    </dgm:pt>
    <dgm:pt modelId="{26F200E0-E86C-4958-BC02-E96FF0F07E7D}" type="pres">
      <dgm:prSet presAssocID="{6120AA1C-C9A3-4516-82F3-B2F6BF6397D4}" presName="sibTrans" presStyleLbl="sibTrans1D1" presStyleIdx="3" presStyleCnt="5"/>
      <dgm:spPr/>
    </dgm:pt>
    <dgm:pt modelId="{EC19C632-689E-4C78-9924-9A5530DE4686}" type="pres">
      <dgm:prSet presAssocID="{6120AA1C-C9A3-4516-82F3-B2F6BF6397D4}" presName="connectorText" presStyleLbl="sibTrans1D1" presStyleIdx="3" presStyleCnt="5"/>
      <dgm:spPr/>
    </dgm:pt>
    <dgm:pt modelId="{003F1CD6-ECDF-4F14-A318-335193FD3ED8}" type="pres">
      <dgm:prSet presAssocID="{E6064C52-4A09-4EF2-AF6D-03232183926E}" presName="node" presStyleLbl="node1" presStyleIdx="4" presStyleCnt="6">
        <dgm:presLayoutVars>
          <dgm:bulletEnabled val="1"/>
        </dgm:presLayoutVars>
      </dgm:prSet>
      <dgm:spPr/>
    </dgm:pt>
    <dgm:pt modelId="{2B639AF8-D53F-4559-8389-6EF208398E71}" type="pres">
      <dgm:prSet presAssocID="{55655030-8FE4-4DF7-82E5-497F91461B4D}" presName="sibTrans" presStyleLbl="sibTrans1D1" presStyleIdx="4" presStyleCnt="5"/>
      <dgm:spPr/>
    </dgm:pt>
    <dgm:pt modelId="{A57D2837-B470-4119-9DBE-CB65A43F68DD}" type="pres">
      <dgm:prSet presAssocID="{55655030-8FE4-4DF7-82E5-497F91461B4D}" presName="connectorText" presStyleLbl="sibTrans1D1" presStyleIdx="4" presStyleCnt="5"/>
      <dgm:spPr/>
    </dgm:pt>
    <dgm:pt modelId="{9821DCA2-CD78-4742-8357-6BD369F58B3C}" type="pres">
      <dgm:prSet presAssocID="{72D317D4-E05F-4D53-ABF8-F029077033F2}" presName="node" presStyleLbl="node1" presStyleIdx="5" presStyleCnt="6">
        <dgm:presLayoutVars>
          <dgm:bulletEnabled val="1"/>
        </dgm:presLayoutVars>
      </dgm:prSet>
      <dgm:spPr/>
    </dgm:pt>
  </dgm:ptLst>
  <dgm:cxnLst>
    <dgm:cxn modelId="{9B9F9906-1DCA-4609-A6EE-FA31E2629A76}" type="presOf" srcId="{6120AA1C-C9A3-4516-82F3-B2F6BF6397D4}" destId="{EC19C632-689E-4C78-9924-9A5530DE4686}" srcOrd="1" destOrd="0" presId="urn:microsoft.com/office/officeart/2005/8/layout/bProcess3"/>
    <dgm:cxn modelId="{9AA9C60B-27EB-4843-B8E0-0DA3D5397CEF}" type="presOf" srcId="{9F80E7C9-A4E1-42A9-926D-EB0C2BCB044B}" destId="{4262AE66-23C6-4825-9D61-E657DE50F03B}" srcOrd="0" destOrd="0" presId="urn:microsoft.com/office/officeart/2005/8/layout/bProcess3"/>
    <dgm:cxn modelId="{4D542D11-6710-45C8-BF6B-20A349422BB7}" srcId="{9F80E7C9-A4E1-42A9-926D-EB0C2BCB044B}" destId="{E6064C52-4A09-4EF2-AF6D-03232183926E}" srcOrd="4" destOrd="0" parTransId="{5B8DAA94-9BB7-46DB-9895-7BE6302F061D}" sibTransId="{55655030-8FE4-4DF7-82E5-497F91461B4D}"/>
    <dgm:cxn modelId="{9A67CA15-B96F-491B-85D3-9A3482C02E64}" srcId="{9F80E7C9-A4E1-42A9-926D-EB0C2BCB044B}" destId="{72D317D4-E05F-4D53-ABF8-F029077033F2}" srcOrd="5" destOrd="0" parTransId="{831BC2B4-2F51-4330-A596-320814D10DD7}" sibTransId="{E70C4872-C64D-44F5-AB27-155D12BD9F2E}"/>
    <dgm:cxn modelId="{442B4221-48E6-4110-93D9-4F1653C8C225}" type="presOf" srcId="{A863641C-927C-46C9-9C5D-1DDDDF89C45C}" destId="{B52E70D9-7989-4F3A-8350-D35CACE899C8}" srcOrd="1" destOrd="0" presId="urn:microsoft.com/office/officeart/2005/8/layout/bProcess3"/>
    <dgm:cxn modelId="{5CBC1D26-D43F-4B61-B8DE-36F64793631E}" srcId="{9F80E7C9-A4E1-42A9-926D-EB0C2BCB044B}" destId="{4EBD2958-5CCD-4891-A1A0-9FC13DE14BE4}" srcOrd="1" destOrd="0" parTransId="{19584772-C47C-4E5B-BF1B-C27FD9DFE824}" sibTransId="{BBF1E33A-6B53-4FA6-B9DF-D2E442821458}"/>
    <dgm:cxn modelId="{5EBDBB2F-8E89-44CC-AD19-AFD6591159DF}" type="presOf" srcId="{6120AA1C-C9A3-4516-82F3-B2F6BF6397D4}" destId="{26F200E0-E86C-4958-BC02-E96FF0F07E7D}" srcOrd="0" destOrd="0" presId="urn:microsoft.com/office/officeart/2005/8/layout/bProcess3"/>
    <dgm:cxn modelId="{7390C838-01D9-4941-86AA-71EFF4229928}" type="presOf" srcId="{55655030-8FE4-4DF7-82E5-497F91461B4D}" destId="{2B639AF8-D53F-4559-8389-6EF208398E71}" srcOrd="0" destOrd="0" presId="urn:microsoft.com/office/officeart/2005/8/layout/bProcess3"/>
    <dgm:cxn modelId="{17E23C3E-0C12-40C6-A19A-61F7DD46798F}" type="presOf" srcId="{F18DFFAA-B396-414E-A26B-267E987BFAF8}" destId="{4E5B398C-ACDF-4195-B14C-3D735F7EC65B}" srcOrd="0" destOrd="0" presId="urn:microsoft.com/office/officeart/2005/8/layout/bProcess3"/>
    <dgm:cxn modelId="{1242E448-C252-47D2-A0FB-8134CF6144A5}" type="presOf" srcId="{F18DFFAA-B396-414E-A26B-267E987BFAF8}" destId="{FE8CF1A7-1030-4AD9-A57E-B2DDF7787F24}" srcOrd="1" destOrd="0" presId="urn:microsoft.com/office/officeart/2005/8/layout/bProcess3"/>
    <dgm:cxn modelId="{5D4DF348-6CE2-48CB-B1A6-808F5CD8D38D}" srcId="{9F80E7C9-A4E1-42A9-926D-EB0C2BCB044B}" destId="{45E09B97-B362-4202-9DBE-1826D53049B5}" srcOrd="2" destOrd="0" parTransId="{90D5363A-88E6-4E59-94A8-DFF833C18980}" sibTransId="{F18DFFAA-B396-414E-A26B-267E987BFAF8}"/>
    <dgm:cxn modelId="{D5DAC953-3658-409E-BF48-EA90344BE3F2}" type="presOf" srcId="{4EBD2958-5CCD-4891-A1A0-9FC13DE14BE4}" destId="{19F26D51-4626-4218-AAE8-0BDBE171C6B5}" srcOrd="0" destOrd="0" presId="urn:microsoft.com/office/officeart/2005/8/layout/bProcess3"/>
    <dgm:cxn modelId="{FDEDCC74-79E8-47E9-B532-50BEF6068E3C}" srcId="{9F80E7C9-A4E1-42A9-926D-EB0C2BCB044B}" destId="{E74773EC-489F-4589-AAD3-47BBF66FC827}" srcOrd="0" destOrd="0" parTransId="{C84522CA-9D59-493E-8EA9-4CBB460AA0C2}" sibTransId="{A863641C-927C-46C9-9C5D-1DDDDF89C45C}"/>
    <dgm:cxn modelId="{EC131B56-455C-4442-91B6-93A702CFBD79}" type="presOf" srcId="{A863641C-927C-46C9-9C5D-1DDDDF89C45C}" destId="{E9F396AB-F490-40BE-923E-16E8720025EE}" srcOrd="0" destOrd="0" presId="urn:microsoft.com/office/officeart/2005/8/layout/bProcess3"/>
    <dgm:cxn modelId="{DAE91F58-6778-4185-BEB9-7BA81EA12476}" type="presOf" srcId="{55655030-8FE4-4DF7-82E5-497F91461B4D}" destId="{A57D2837-B470-4119-9DBE-CB65A43F68DD}" srcOrd="1" destOrd="0" presId="urn:microsoft.com/office/officeart/2005/8/layout/bProcess3"/>
    <dgm:cxn modelId="{7A53EE80-0AAE-4304-9E46-DE03916A4378}" type="presOf" srcId="{E6064C52-4A09-4EF2-AF6D-03232183926E}" destId="{003F1CD6-ECDF-4F14-A318-335193FD3ED8}" srcOrd="0" destOrd="0" presId="urn:microsoft.com/office/officeart/2005/8/layout/bProcess3"/>
    <dgm:cxn modelId="{072E9999-579F-4B4A-A1A3-30FABC1EA825}" srcId="{9F80E7C9-A4E1-42A9-926D-EB0C2BCB044B}" destId="{7604E52F-7632-4927-A965-F114E98D1A35}" srcOrd="3" destOrd="0" parTransId="{24F53551-CFE4-4E51-9197-ACF4A459207A}" sibTransId="{6120AA1C-C9A3-4516-82F3-B2F6BF6397D4}"/>
    <dgm:cxn modelId="{9304C8A1-92E1-46BB-A560-53B8CCDED9E5}" type="presOf" srcId="{BBF1E33A-6B53-4FA6-B9DF-D2E442821458}" destId="{43887AA8-860C-495D-935A-60CB0A5E0BDD}" srcOrd="0" destOrd="0" presId="urn:microsoft.com/office/officeart/2005/8/layout/bProcess3"/>
    <dgm:cxn modelId="{CD6E46AB-020A-4368-9073-F5D70A6374AA}" type="presOf" srcId="{7604E52F-7632-4927-A965-F114E98D1A35}" destId="{2BFAE797-2A66-40C6-9BDE-C455CB884475}" srcOrd="0" destOrd="0" presId="urn:microsoft.com/office/officeart/2005/8/layout/bProcess3"/>
    <dgm:cxn modelId="{9A2C74D5-B4ED-4989-8E97-12E65F2EED7D}" type="presOf" srcId="{45E09B97-B362-4202-9DBE-1826D53049B5}" destId="{C9BD21EE-3F52-42F5-B839-99CF4F9D5E1C}" srcOrd="0" destOrd="0" presId="urn:microsoft.com/office/officeart/2005/8/layout/bProcess3"/>
    <dgm:cxn modelId="{C1AC53E6-212C-40DC-A696-89FAA0618635}" type="presOf" srcId="{BBF1E33A-6B53-4FA6-B9DF-D2E442821458}" destId="{29A2E5C6-F6EE-488C-AE85-8A978A4E292D}" srcOrd="1" destOrd="0" presId="urn:microsoft.com/office/officeart/2005/8/layout/bProcess3"/>
    <dgm:cxn modelId="{7C12A7F5-3D69-4257-810F-016C877582BB}" type="presOf" srcId="{72D317D4-E05F-4D53-ABF8-F029077033F2}" destId="{9821DCA2-CD78-4742-8357-6BD369F58B3C}" srcOrd="0" destOrd="0" presId="urn:microsoft.com/office/officeart/2005/8/layout/bProcess3"/>
    <dgm:cxn modelId="{3AB8E4FD-5758-443B-B997-B08EBB69C7B7}" type="presOf" srcId="{E74773EC-489F-4589-AAD3-47BBF66FC827}" destId="{1FDA2A1C-1214-4162-9599-252F8B786926}" srcOrd="0" destOrd="0" presId="urn:microsoft.com/office/officeart/2005/8/layout/bProcess3"/>
    <dgm:cxn modelId="{5AC691B2-EC20-45B4-BB0E-3E4C1869D45E}" type="presParOf" srcId="{4262AE66-23C6-4825-9D61-E657DE50F03B}" destId="{1FDA2A1C-1214-4162-9599-252F8B786926}" srcOrd="0" destOrd="0" presId="urn:microsoft.com/office/officeart/2005/8/layout/bProcess3"/>
    <dgm:cxn modelId="{587EF70A-9AC6-45FB-8EF3-7A2C0FCC7276}" type="presParOf" srcId="{4262AE66-23C6-4825-9D61-E657DE50F03B}" destId="{E9F396AB-F490-40BE-923E-16E8720025EE}" srcOrd="1" destOrd="0" presId="urn:microsoft.com/office/officeart/2005/8/layout/bProcess3"/>
    <dgm:cxn modelId="{57C3732B-51AB-47DC-A1E5-145D578AE1DA}" type="presParOf" srcId="{E9F396AB-F490-40BE-923E-16E8720025EE}" destId="{B52E70D9-7989-4F3A-8350-D35CACE899C8}" srcOrd="0" destOrd="0" presId="urn:microsoft.com/office/officeart/2005/8/layout/bProcess3"/>
    <dgm:cxn modelId="{DD9FC414-5A33-4CB0-8457-E7ECE24EE8F4}" type="presParOf" srcId="{4262AE66-23C6-4825-9D61-E657DE50F03B}" destId="{19F26D51-4626-4218-AAE8-0BDBE171C6B5}" srcOrd="2" destOrd="0" presId="urn:microsoft.com/office/officeart/2005/8/layout/bProcess3"/>
    <dgm:cxn modelId="{A13C072D-F71B-4974-9DDF-ACC662BB8923}" type="presParOf" srcId="{4262AE66-23C6-4825-9D61-E657DE50F03B}" destId="{43887AA8-860C-495D-935A-60CB0A5E0BDD}" srcOrd="3" destOrd="0" presId="urn:microsoft.com/office/officeart/2005/8/layout/bProcess3"/>
    <dgm:cxn modelId="{9D375D69-AB0A-4FDF-9380-0BBB5BE8FCC3}" type="presParOf" srcId="{43887AA8-860C-495D-935A-60CB0A5E0BDD}" destId="{29A2E5C6-F6EE-488C-AE85-8A978A4E292D}" srcOrd="0" destOrd="0" presId="urn:microsoft.com/office/officeart/2005/8/layout/bProcess3"/>
    <dgm:cxn modelId="{88C34842-37CF-420C-A14A-8AF7C858C756}" type="presParOf" srcId="{4262AE66-23C6-4825-9D61-E657DE50F03B}" destId="{C9BD21EE-3F52-42F5-B839-99CF4F9D5E1C}" srcOrd="4" destOrd="0" presId="urn:microsoft.com/office/officeart/2005/8/layout/bProcess3"/>
    <dgm:cxn modelId="{11D64CE2-A12C-45E8-AAEA-B97F10D380D7}" type="presParOf" srcId="{4262AE66-23C6-4825-9D61-E657DE50F03B}" destId="{4E5B398C-ACDF-4195-B14C-3D735F7EC65B}" srcOrd="5" destOrd="0" presId="urn:microsoft.com/office/officeart/2005/8/layout/bProcess3"/>
    <dgm:cxn modelId="{242FF5B9-4E87-4246-8EFD-A58370D2656C}" type="presParOf" srcId="{4E5B398C-ACDF-4195-B14C-3D735F7EC65B}" destId="{FE8CF1A7-1030-4AD9-A57E-B2DDF7787F24}" srcOrd="0" destOrd="0" presId="urn:microsoft.com/office/officeart/2005/8/layout/bProcess3"/>
    <dgm:cxn modelId="{08285E81-CD44-4A4E-B347-8E7C54DA0633}" type="presParOf" srcId="{4262AE66-23C6-4825-9D61-E657DE50F03B}" destId="{2BFAE797-2A66-40C6-9BDE-C455CB884475}" srcOrd="6" destOrd="0" presId="urn:microsoft.com/office/officeart/2005/8/layout/bProcess3"/>
    <dgm:cxn modelId="{11420AD5-21EE-46D0-BB2B-305BFA1AA3D7}" type="presParOf" srcId="{4262AE66-23C6-4825-9D61-E657DE50F03B}" destId="{26F200E0-E86C-4958-BC02-E96FF0F07E7D}" srcOrd="7" destOrd="0" presId="urn:microsoft.com/office/officeart/2005/8/layout/bProcess3"/>
    <dgm:cxn modelId="{D5C3A5A0-C424-475E-B0AE-34245104446F}" type="presParOf" srcId="{26F200E0-E86C-4958-BC02-E96FF0F07E7D}" destId="{EC19C632-689E-4C78-9924-9A5530DE4686}" srcOrd="0" destOrd="0" presId="urn:microsoft.com/office/officeart/2005/8/layout/bProcess3"/>
    <dgm:cxn modelId="{BA9B235F-B099-4735-A384-C9D351DA4C11}" type="presParOf" srcId="{4262AE66-23C6-4825-9D61-E657DE50F03B}" destId="{003F1CD6-ECDF-4F14-A318-335193FD3ED8}" srcOrd="8" destOrd="0" presId="urn:microsoft.com/office/officeart/2005/8/layout/bProcess3"/>
    <dgm:cxn modelId="{0D5791E4-3EFE-4549-9077-5228E9634C85}" type="presParOf" srcId="{4262AE66-23C6-4825-9D61-E657DE50F03B}" destId="{2B639AF8-D53F-4559-8389-6EF208398E71}" srcOrd="9" destOrd="0" presId="urn:microsoft.com/office/officeart/2005/8/layout/bProcess3"/>
    <dgm:cxn modelId="{8F2B84B7-326F-4514-83C9-A7258AD3272A}" type="presParOf" srcId="{2B639AF8-D53F-4559-8389-6EF208398E71}" destId="{A57D2837-B470-4119-9DBE-CB65A43F68DD}" srcOrd="0" destOrd="0" presId="urn:microsoft.com/office/officeart/2005/8/layout/bProcess3"/>
    <dgm:cxn modelId="{206E7B28-0CAB-4410-9A61-08DA982095C8}" type="presParOf" srcId="{4262AE66-23C6-4825-9D61-E657DE50F03B}" destId="{9821DCA2-CD78-4742-8357-6BD369F58B3C}" srcOrd="10"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F396AB-F490-40BE-923E-16E8720025EE}">
      <dsp:nvSpPr>
        <dsp:cNvPr id="0" name=""/>
        <dsp:cNvSpPr/>
      </dsp:nvSpPr>
      <dsp:spPr>
        <a:xfrm>
          <a:off x="2344415" y="863978"/>
          <a:ext cx="507599" cy="91440"/>
        </a:xfrm>
        <a:custGeom>
          <a:avLst/>
          <a:gdLst/>
          <a:ahLst/>
          <a:cxnLst/>
          <a:rect l="0" t="0" r="0" b="0"/>
          <a:pathLst>
            <a:path>
              <a:moveTo>
                <a:pt x="0" y="45720"/>
              </a:moveTo>
              <a:lnTo>
                <a:pt x="507599" y="45720"/>
              </a:lnTo>
            </a:path>
          </a:pathLst>
        </a:custGeom>
        <a:noFill/>
        <a:ln w="6350" cap="flat" cmpd="sng" algn="ctr">
          <a:solidFill>
            <a:schemeClr val="tx1">
              <a:lumMod val="75000"/>
              <a:lumOff val="2500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b="1" kern="1200"/>
        </a:p>
      </dsp:txBody>
      <dsp:txXfrm>
        <a:off x="2584760" y="907007"/>
        <a:ext cx="26909" cy="5381"/>
      </dsp:txXfrm>
    </dsp:sp>
    <dsp:sp modelId="{1FDA2A1C-1214-4162-9599-252F8B786926}">
      <dsp:nvSpPr>
        <dsp:cNvPr id="0" name=""/>
        <dsp:cNvSpPr/>
      </dsp:nvSpPr>
      <dsp:spPr>
        <a:xfrm>
          <a:off x="6216" y="207698"/>
          <a:ext cx="2339999" cy="1403999"/>
        </a:xfrm>
        <a:prstGeom prst="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marL="0" lvl="0" indent="0" algn="ctr" defTabSz="1466850">
            <a:lnSpc>
              <a:spcPct val="90000"/>
            </a:lnSpc>
            <a:spcBef>
              <a:spcPct val="0"/>
            </a:spcBef>
            <a:spcAft>
              <a:spcPct val="35000"/>
            </a:spcAft>
            <a:buNone/>
          </a:pPr>
          <a:r>
            <a:rPr lang="en-US" sz="3300" b="1" kern="1200" dirty="0"/>
            <a:t>Praise</a:t>
          </a:r>
        </a:p>
      </dsp:txBody>
      <dsp:txXfrm>
        <a:off x="6216" y="207698"/>
        <a:ext cx="2339999" cy="1403999"/>
      </dsp:txXfrm>
    </dsp:sp>
    <dsp:sp modelId="{43887AA8-860C-495D-935A-60CB0A5E0BDD}">
      <dsp:nvSpPr>
        <dsp:cNvPr id="0" name=""/>
        <dsp:cNvSpPr/>
      </dsp:nvSpPr>
      <dsp:spPr>
        <a:xfrm>
          <a:off x="5222614" y="863978"/>
          <a:ext cx="507599" cy="91440"/>
        </a:xfrm>
        <a:custGeom>
          <a:avLst/>
          <a:gdLst/>
          <a:ahLst/>
          <a:cxnLst/>
          <a:rect l="0" t="0" r="0" b="0"/>
          <a:pathLst>
            <a:path>
              <a:moveTo>
                <a:pt x="0" y="45720"/>
              </a:moveTo>
              <a:lnTo>
                <a:pt x="507599" y="45720"/>
              </a:lnTo>
            </a:path>
          </a:pathLst>
        </a:custGeom>
        <a:noFill/>
        <a:ln w="6350" cap="flat" cmpd="sng" algn="ctr">
          <a:solidFill>
            <a:schemeClr val="tx1">
              <a:lumMod val="75000"/>
              <a:lumOff val="2500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b="1" kern="1200"/>
        </a:p>
      </dsp:txBody>
      <dsp:txXfrm>
        <a:off x="5462959" y="907007"/>
        <a:ext cx="26909" cy="5381"/>
      </dsp:txXfrm>
    </dsp:sp>
    <dsp:sp modelId="{19F26D51-4626-4218-AAE8-0BDBE171C6B5}">
      <dsp:nvSpPr>
        <dsp:cNvPr id="0" name=""/>
        <dsp:cNvSpPr/>
      </dsp:nvSpPr>
      <dsp:spPr>
        <a:xfrm>
          <a:off x="2884415" y="207698"/>
          <a:ext cx="2339999" cy="1403999"/>
        </a:xfrm>
        <a:prstGeom prst="rect">
          <a:avLst/>
        </a:prstGeom>
        <a:solidFill>
          <a:schemeClr val="accent1">
            <a:shade val="50000"/>
            <a:hueOff val="-75550"/>
            <a:satOff val="-6894"/>
            <a:lumOff val="149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marL="0" lvl="0" indent="0" algn="ctr" defTabSz="1466850">
            <a:lnSpc>
              <a:spcPct val="90000"/>
            </a:lnSpc>
            <a:spcBef>
              <a:spcPct val="0"/>
            </a:spcBef>
            <a:spcAft>
              <a:spcPct val="35000"/>
            </a:spcAft>
            <a:buNone/>
          </a:pPr>
          <a:r>
            <a:rPr lang="en-US" sz="3300" b="1" kern="1200" dirty="0"/>
            <a:t>Probe</a:t>
          </a:r>
        </a:p>
      </dsp:txBody>
      <dsp:txXfrm>
        <a:off x="2884415" y="207698"/>
        <a:ext cx="2339999" cy="1403999"/>
      </dsp:txXfrm>
    </dsp:sp>
    <dsp:sp modelId="{4E5B398C-ACDF-4195-B14C-3D735F7EC65B}">
      <dsp:nvSpPr>
        <dsp:cNvPr id="0" name=""/>
        <dsp:cNvSpPr/>
      </dsp:nvSpPr>
      <dsp:spPr>
        <a:xfrm>
          <a:off x="1176215" y="1609898"/>
          <a:ext cx="5756398" cy="507599"/>
        </a:xfrm>
        <a:custGeom>
          <a:avLst/>
          <a:gdLst/>
          <a:ahLst/>
          <a:cxnLst/>
          <a:rect l="0" t="0" r="0" b="0"/>
          <a:pathLst>
            <a:path>
              <a:moveTo>
                <a:pt x="5756398" y="0"/>
              </a:moveTo>
              <a:lnTo>
                <a:pt x="5756398" y="270899"/>
              </a:lnTo>
              <a:lnTo>
                <a:pt x="0" y="270899"/>
              </a:lnTo>
              <a:lnTo>
                <a:pt x="0" y="507599"/>
              </a:lnTo>
            </a:path>
          </a:pathLst>
        </a:custGeom>
        <a:noFill/>
        <a:ln w="6350" cap="flat" cmpd="sng" algn="ctr">
          <a:solidFill>
            <a:schemeClr val="tx1">
              <a:lumMod val="75000"/>
              <a:lumOff val="2500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b="1" kern="1200"/>
        </a:p>
      </dsp:txBody>
      <dsp:txXfrm>
        <a:off x="3909877" y="1861007"/>
        <a:ext cx="289075" cy="5381"/>
      </dsp:txXfrm>
    </dsp:sp>
    <dsp:sp modelId="{C9BD21EE-3F52-42F5-B839-99CF4F9D5E1C}">
      <dsp:nvSpPr>
        <dsp:cNvPr id="0" name=""/>
        <dsp:cNvSpPr/>
      </dsp:nvSpPr>
      <dsp:spPr>
        <a:xfrm>
          <a:off x="5762614" y="207698"/>
          <a:ext cx="2339999" cy="1403999"/>
        </a:xfrm>
        <a:prstGeom prst="rect">
          <a:avLst/>
        </a:prstGeom>
        <a:solidFill>
          <a:schemeClr val="accent1">
            <a:shade val="50000"/>
            <a:hueOff val="-151100"/>
            <a:satOff val="-13788"/>
            <a:lumOff val="299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marL="0" lvl="0" indent="0" algn="ctr" defTabSz="1466850">
            <a:lnSpc>
              <a:spcPct val="90000"/>
            </a:lnSpc>
            <a:spcBef>
              <a:spcPct val="0"/>
            </a:spcBef>
            <a:spcAft>
              <a:spcPct val="35000"/>
            </a:spcAft>
            <a:buNone/>
          </a:pPr>
          <a:r>
            <a:rPr lang="en-US" sz="3300" b="1" kern="1200" dirty="0"/>
            <a:t>Action Step</a:t>
          </a:r>
        </a:p>
      </dsp:txBody>
      <dsp:txXfrm>
        <a:off x="5762614" y="207698"/>
        <a:ext cx="2339999" cy="1403999"/>
      </dsp:txXfrm>
    </dsp:sp>
    <dsp:sp modelId="{26F200E0-E86C-4958-BC02-E96FF0F07E7D}">
      <dsp:nvSpPr>
        <dsp:cNvPr id="0" name=""/>
        <dsp:cNvSpPr/>
      </dsp:nvSpPr>
      <dsp:spPr>
        <a:xfrm>
          <a:off x="2344415" y="2806177"/>
          <a:ext cx="507599" cy="91440"/>
        </a:xfrm>
        <a:custGeom>
          <a:avLst/>
          <a:gdLst/>
          <a:ahLst/>
          <a:cxnLst/>
          <a:rect l="0" t="0" r="0" b="0"/>
          <a:pathLst>
            <a:path>
              <a:moveTo>
                <a:pt x="0" y="45720"/>
              </a:moveTo>
              <a:lnTo>
                <a:pt x="507599" y="45720"/>
              </a:lnTo>
            </a:path>
          </a:pathLst>
        </a:custGeom>
        <a:noFill/>
        <a:ln w="6350" cap="flat" cmpd="sng" algn="ctr">
          <a:solidFill>
            <a:schemeClr val="tx1">
              <a:lumMod val="75000"/>
              <a:lumOff val="2500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b="1" kern="1200"/>
        </a:p>
      </dsp:txBody>
      <dsp:txXfrm>
        <a:off x="2584760" y="2849206"/>
        <a:ext cx="26909" cy="5381"/>
      </dsp:txXfrm>
    </dsp:sp>
    <dsp:sp modelId="{2BFAE797-2A66-40C6-9BDE-C455CB884475}">
      <dsp:nvSpPr>
        <dsp:cNvPr id="0" name=""/>
        <dsp:cNvSpPr/>
      </dsp:nvSpPr>
      <dsp:spPr>
        <a:xfrm>
          <a:off x="6216" y="2149897"/>
          <a:ext cx="2339999" cy="1403999"/>
        </a:xfrm>
        <a:prstGeom prst="rect">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marL="0" lvl="0" indent="0" algn="ctr" defTabSz="1466850">
            <a:lnSpc>
              <a:spcPct val="90000"/>
            </a:lnSpc>
            <a:spcBef>
              <a:spcPct val="0"/>
            </a:spcBef>
            <a:spcAft>
              <a:spcPct val="35000"/>
            </a:spcAft>
            <a:buNone/>
          </a:pPr>
          <a:r>
            <a:rPr lang="en-US" sz="3300" b="1" kern="1200" dirty="0"/>
            <a:t>Practice</a:t>
          </a:r>
        </a:p>
      </dsp:txBody>
      <dsp:txXfrm>
        <a:off x="6216" y="2149897"/>
        <a:ext cx="2339999" cy="1403999"/>
      </dsp:txXfrm>
    </dsp:sp>
    <dsp:sp modelId="{2B639AF8-D53F-4559-8389-6EF208398E71}">
      <dsp:nvSpPr>
        <dsp:cNvPr id="0" name=""/>
        <dsp:cNvSpPr/>
      </dsp:nvSpPr>
      <dsp:spPr>
        <a:xfrm>
          <a:off x="5222614" y="2806177"/>
          <a:ext cx="507599" cy="91440"/>
        </a:xfrm>
        <a:custGeom>
          <a:avLst/>
          <a:gdLst/>
          <a:ahLst/>
          <a:cxnLst/>
          <a:rect l="0" t="0" r="0" b="0"/>
          <a:pathLst>
            <a:path>
              <a:moveTo>
                <a:pt x="0" y="45720"/>
              </a:moveTo>
              <a:lnTo>
                <a:pt x="507599" y="45720"/>
              </a:lnTo>
            </a:path>
          </a:pathLst>
        </a:custGeom>
        <a:noFill/>
        <a:ln w="6350" cap="flat" cmpd="sng" algn="ctr">
          <a:solidFill>
            <a:schemeClr val="tx1">
              <a:lumMod val="75000"/>
              <a:lumOff val="2500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b="1" kern="1200"/>
        </a:p>
      </dsp:txBody>
      <dsp:txXfrm>
        <a:off x="5462959" y="2849206"/>
        <a:ext cx="26909" cy="5381"/>
      </dsp:txXfrm>
    </dsp:sp>
    <dsp:sp modelId="{003F1CD6-ECDF-4F14-A318-335193FD3ED8}">
      <dsp:nvSpPr>
        <dsp:cNvPr id="0" name=""/>
        <dsp:cNvSpPr/>
      </dsp:nvSpPr>
      <dsp:spPr>
        <a:xfrm>
          <a:off x="2884415" y="2149897"/>
          <a:ext cx="2339999" cy="1403999"/>
        </a:xfrm>
        <a:prstGeom prst="rect">
          <a:avLst/>
        </a:prstGeom>
        <a:solidFill>
          <a:schemeClr val="bg1">
            <a:lumMod val="6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marL="0" lvl="0" indent="0" algn="ctr" defTabSz="1466850">
            <a:lnSpc>
              <a:spcPct val="90000"/>
            </a:lnSpc>
            <a:spcBef>
              <a:spcPct val="0"/>
            </a:spcBef>
            <a:spcAft>
              <a:spcPct val="35000"/>
            </a:spcAft>
            <a:buNone/>
          </a:pPr>
          <a:r>
            <a:rPr lang="en-US" sz="3300" b="1" kern="1200" dirty="0"/>
            <a:t>Plan Ahead</a:t>
          </a:r>
        </a:p>
      </dsp:txBody>
      <dsp:txXfrm>
        <a:off x="2884415" y="2149897"/>
        <a:ext cx="2339999" cy="1403999"/>
      </dsp:txXfrm>
    </dsp:sp>
    <dsp:sp modelId="{9821DCA2-CD78-4742-8357-6BD369F58B3C}">
      <dsp:nvSpPr>
        <dsp:cNvPr id="0" name=""/>
        <dsp:cNvSpPr/>
      </dsp:nvSpPr>
      <dsp:spPr>
        <a:xfrm>
          <a:off x="5762614" y="2149897"/>
          <a:ext cx="2339999" cy="1403999"/>
        </a:xfrm>
        <a:prstGeom prst="rect">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marL="0" lvl="0" indent="0" algn="ctr" defTabSz="1466850">
            <a:lnSpc>
              <a:spcPct val="90000"/>
            </a:lnSpc>
            <a:spcBef>
              <a:spcPct val="0"/>
            </a:spcBef>
            <a:spcAft>
              <a:spcPct val="35000"/>
            </a:spcAft>
            <a:buNone/>
          </a:pPr>
          <a:r>
            <a:rPr lang="en-US" sz="3300" b="1" kern="1200" dirty="0"/>
            <a:t>Follow-up</a:t>
          </a:r>
        </a:p>
      </dsp:txBody>
      <dsp:txXfrm>
        <a:off x="5762614" y="2149897"/>
        <a:ext cx="2339999" cy="1403999"/>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1B1E8B-471B-49E6-9942-036CC76B827F}" type="datetimeFigureOut">
              <a:rPr lang="en-US" smtClean="0"/>
              <a:t>11/8/2019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6ECE7F-0B4A-4070-80F6-26359A84C081}" type="slidenum">
              <a:rPr lang="en-US" smtClean="0"/>
              <a:t>‹#›</a:t>
            </a:fld>
            <a:endParaRPr lang="en-US"/>
          </a:p>
        </p:txBody>
      </p:sp>
    </p:spTree>
    <p:extLst>
      <p:ext uri="{BB962C8B-B14F-4D97-AF65-F5344CB8AC3E}">
        <p14:creationId xmlns:p14="http://schemas.microsoft.com/office/powerpoint/2010/main" val="4113752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baseline="0" dirty="0"/>
              <a:t>Estimated Time: 70 minutes</a:t>
            </a:r>
          </a:p>
          <a:p>
            <a:endParaRPr lang="en-US" b="1" i="1" baseline="0" dirty="0"/>
          </a:p>
          <a:p>
            <a:r>
              <a:rPr lang="en-US" b="1" i="1" baseline="0" dirty="0"/>
              <a:t>Materials needed: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u="none" baseline="0" dirty="0"/>
              <a:t>Please print out or make electronically available for each participant:</a:t>
            </a:r>
          </a:p>
          <a:p>
            <a:pPr marL="171450" indent="-171450">
              <a:buFont typeface="Arial" panose="020B0604020202020204" pitchFamily="34" charset="0"/>
              <a:buChar char="•"/>
            </a:pPr>
            <a:r>
              <a:rPr lang="en-US" b="0" i="0" baseline="0" dirty="0"/>
              <a:t>Handout—Six Steps Template​ Blank</a:t>
            </a:r>
          </a:p>
          <a:p>
            <a:pPr marL="171450" indent="-171450">
              <a:buFont typeface="Arial" panose="020B0604020202020204" pitchFamily="34" charset="0"/>
              <a:buChar char="•"/>
            </a:pPr>
            <a:endParaRPr lang="en-US" b="0" i="0" baseline="0" dirty="0"/>
          </a:p>
          <a:p>
            <a:pPr marL="0" indent="0">
              <a:buFont typeface="Arial" panose="020B0604020202020204" pitchFamily="34" charset="0"/>
              <a:buNone/>
            </a:pPr>
            <a:r>
              <a:rPr lang="en-US" b="0" i="0" baseline="0" dirty="0"/>
              <a:t>Internet, speakers: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https://www.youtube.com/watch?v=DQ9eyaHH8R8, </a:t>
            </a:r>
            <a:r>
              <a:rPr lang="en-US" sz="1200" b="1" i="0" kern="1200" dirty="0">
                <a:solidFill>
                  <a:schemeClr val="tx1"/>
                </a:solidFill>
                <a:effectLst/>
                <a:latin typeface="+mn-lt"/>
                <a:ea typeface="+mn-ea"/>
                <a:cs typeface="+mn-cs"/>
              </a:rPr>
              <a:t>stop at 15:00 </a:t>
            </a:r>
          </a:p>
          <a:p>
            <a:pPr marL="0" indent="0">
              <a:buFont typeface="Arial" panose="020B0604020202020204" pitchFamily="34" charset="0"/>
              <a:buNone/>
            </a:pPr>
            <a:endParaRPr lang="en-US" b="0" i="0" baseline="0" dirty="0"/>
          </a:p>
          <a:p>
            <a:endParaRPr lang="en-US" dirty="0"/>
          </a:p>
        </p:txBody>
      </p:sp>
      <p:sp>
        <p:nvSpPr>
          <p:cNvPr id="4" name="Slide Number Placeholder 3"/>
          <p:cNvSpPr>
            <a:spLocks noGrp="1"/>
          </p:cNvSpPr>
          <p:nvPr>
            <p:ph type="sldNum" sz="quarter" idx="10"/>
          </p:nvPr>
        </p:nvSpPr>
        <p:spPr/>
        <p:txBody>
          <a:bodyPr/>
          <a:lstStyle/>
          <a:p>
            <a:fld id="{896ECE7F-0B4A-4070-80F6-26359A84C081}" type="slidenum">
              <a:rPr lang="en-US" smtClean="0"/>
              <a:t>1</a:t>
            </a:fld>
            <a:endParaRPr lang="en-US"/>
          </a:p>
        </p:txBody>
      </p:sp>
    </p:spTree>
    <p:extLst>
      <p:ext uri="{BB962C8B-B14F-4D97-AF65-F5344CB8AC3E}">
        <p14:creationId xmlns:p14="http://schemas.microsoft.com/office/powerpoint/2010/main" val="4045124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t>Facilitator:</a:t>
            </a:r>
          </a:p>
          <a:p>
            <a:endParaRPr lang="en-US" sz="1200" b="1" i="1"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Objective of this slide: </a:t>
            </a:r>
            <a:r>
              <a:rPr lang="en-US" sz="1200" b="0" i="0" kern="1200" dirty="0">
                <a:solidFill>
                  <a:schemeClr val="tx1"/>
                </a:solidFill>
                <a:effectLst/>
                <a:latin typeface="+mn-lt"/>
                <a:ea typeface="+mn-ea"/>
                <a:cs typeface="+mn-cs"/>
              </a:rPr>
              <a:t>to introduce the objectives for the session</a:t>
            </a:r>
            <a:endParaRPr lang="en-US" sz="1200" b="1" i="1" kern="1200" dirty="0">
              <a:solidFill>
                <a:schemeClr val="tx1"/>
              </a:solidFill>
              <a:effectLst/>
              <a:latin typeface="+mn-lt"/>
              <a:ea typeface="+mn-ea"/>
              <a:cs typeface="+mn-cs"/>
            </a:endParaRPr>
          </a:p>
          <a:p>
            <a:endParaRPr lang="en-US" sz="1200" b="0" i="0" kern="1200" baseline="0" dirty="0">
              <a:solidFill>
                <a:schemeClr val="tx1"/>
              </a:solidFill>
              <a:effectLst/>
              <a:latin typeface="+mn-lt"/>
              <a:ea typeface="+mn-ea"/>
              <a:cs typeface="+mn-cs"/>
            </a:endParaRPr>
          </a:p>
          <a:p>
            <a:r>
              <a:rPr lang="en-US" sz="1200" b="1" i="1" kern="1200" baseline="0" dirty="0">
                <a:solidFill>
                  <a:schemeClr val="tx1"/>
                </a:solidFill>
                <a:effectLst/>
                <a:latin typeface="+mn-lt"/>
                <a:ea typeface="+mn-ea"/>
                <a:cs typeface="+mn-cs"/>
              </a:rPr>
              <a:t>Estimated time: </a:t>
            </a:r>
            <a:r>
              <a:rPr lang="en-US" sz="1200" b="0" i="0" kern="1200" baseline="0" dirty="0">
                <a:solidFill>
                  <a:schemeClr val="tx1"/>
                </a:solidFill>
                <a:effectLst/>
                <a:latin typeface="+mn-lt"/>
                <a:ea typeface="+mn-ea"/>
                <a:cs typeface="+mn-cs"/>
              </a:rPr>
              <a:t>&lt;1 minute</a:t>
            </a:r>
          </a:p>
          <a:p>
            <a:endParaRPr lang="en-US" sz="1200" b="1" i="1" kern="1200" baseline="0" dirty="0">
              <a:solidFill>
                <a:schemeClr val="tx1"/>
              </a:solidFill>
              <a:effectLst/>
              <a:latin typeface="+mn-lt"/>
              <a:ea typeface="+mn-ea"/>
              <a:cs typeface="+mn-cs"/>
            </a:endParaRPr>
          </a:p>
          <a:p>
            <a:r>
              <a:rPr lang="en-US" b="1" i="1" u="none" baseline="0" dirty="0"/>
              <a:t>Facilitator says (throughout the slides, put this in your own words):</a:t>
            </a:r>
          </a:p>
          <a:p>
            <a:pPr marL="171450" indent="-171450">
              <a:buFont typeface="Arial" panose="020B0604020202020204" pitchFamily="34" charset="0"/>
              <a:buChar char="•"/>
            </a:pPr>
            <a:r>
              <a:rPr lang="en-US" dirty="0"/>
              <a:t>Yesterday, we talked a lot about what to coach and how to coach. Today, we will build on that as we dive into other types of supports you will provide your team as an MCL. Before we move on from coaching, let’s begin today by bringing together everything we discussed yesterday. In this last coaching session, we will:</a:t>
            </a:r>
          </a:p>
          <a:p>
            <a:pPr marL="628650" lvl="1" indent="-171450">
              <a:buFont typeface="Arial" panose="020B0604020202020204" pitchFamily="34" charset="0"/>
              <a:buChar char="•"/>
            </a:pPr>
            <a:r>
              <a:rPr lang="en-US" dirty="0"/>
              <a:t>Observe a different teacher and identify the highest-leverage teacher action step.</a:t>
            </a:r>
          </a:p>
          <a:p>
            <a:pPr marL="628650" lvl="1" indent="-171450">
              <a:buFont typeface="Arial" panose="020B0604020202020204" pitchFamily="34" charset="0"/>
              <a:buChar char="•"/>
            </a:pPr>
            <a:r>
              <a:rPr lang="en-US" dirty="0"/>
              <a:t>Plan for and practice a coaching conversation with this teacher.</a:t>
            </a:r>
          </a:p>
          <a:p>
            <a:endParaRPr lang="en-US" dirty="0"/>
          </a:p>
        </p:txBody>
      </p:sp>
      <p:sp>
        <p:nvSpPr>
          <p:cNvPr id="4" name="Slide Number Placeholder 3"/>
          <p:cNvSpPr>
            <a:spLocks noGrp="1"/>
          </p:cNvSpPr>
          <p:nvPr>
            <p:ph type="sldNum" sz="quarter" idx="10"/>
          </p:nvPr>
        </p:nvSpPr>
        <p:spPr/>
        <p:txBody>
          <a:bodyPr/>
          <a:lstStyle/>
          <a:p>
            <a:fld id="{896ECE7F-0B4A-4070-80F6-26359A84C081}" type="slidenum">
              <a:rPr lang="en-US" smtClean="0"/>
              <a:t>2</a:t>
            </a:fld>
            <a:endParaRPr lang="en-US"/>
          </a:p>
        </p:txBody>
      </p:sp>
    </p:spTree>
    <p:extLst>
      <p:ext uri="{BB962C8B-B14F-4D97-AF65-F5344CB8AC3E}">
        <p14:creationId xmlns:p14="http://schemas.microsoft.com/office/powerpoint/2010/main" val="2947073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a:solidFill>
                  <a:schemeClr val="tx1"/>
                </a:solidFill>
                <a:effectLst/>
                <a:latin typeface="+mn-lt"/>
                <a:ea typeface="+mn-ea"/>
                <a:cs typeface="+mn-cs"/>
              </a:rPr>
              <a:t>Video link:</a:t>
            </a:r>
            <a:r>
              <a:rPr lang="en-US" sz="1200" b="0" i="0" kern="120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rPr>
              <a:t>stop at 15:00 </a:t>
            </a:r>
          </a:p>
          <a:p>
            <a:endParaRPr lang="en-US" sz="1200" b="1"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t>Facilitator:</a:t>
            </a:r>
          </a:p>
          <a:p>
            <a:endParaRPr lang="en-US" sz="1200" b="1" i="1"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Objective of this slide:</a:t>
            </a:r>
            <a:r>
              <a:rPr lang="en-US" sz="1200" b="0" i="0" kern="1200" dirty="0">
                <a:solidFill>
                  <a:schemeClr val="tx1"/>
                </a:solidFill>
                <a:effectLst/>
                <a:latin typeface="+mn-lt"/>
                <a:ea typeface="+mn-ea"/>
                <a:cs typeface="+mn-cs"/>
              </a:rPr>
              <a:t> Participants observe teacher, take notes on lesson, and identify teacher action step. </a:t>
            </a:r>
            <a:endParaRPr lang="en-US" sz="1200" b="1" i="1" kern="1200" dirty="0">
              <a:solidFill>
                <a:schemeClr val="tx1"/>
              </a:solidFill>
              <a:effectLst/>
              <a:latin typeface="+mn-lt"/>
              <a:ea typeface="+mn-ea"/>
              <a:cs typeface="+mn-cs"/>
            </a:endParaRPr>
          </a:p>
          <a:p>
            <a:endParaRPr lang="en-US" sz="1200" b="0" i="0" kern="1200" baseline="0" dirty="0">
              <a:solidFill>
                <a:schemeClr val="tx1"/>
              </a:solidFill>
              <a:effectLst/>
              <a:latin typeface="+mn-lt"/>
              <a:ea typeface="+mn-ea"/>
              <a:cs typeface="+mn-cs"/>
            </a:endParaRPr>
          </a:p>
          <a:p>
            <a:r>
              <a:rPr lang="en-US" sz="1200" b="1" i="1" kern="1200" baseline="0" dirty="0">
                <a:solidFill>
                  <a:schemeClr val="tx1"/>
                </a:solidFill>
                <a:effectLst/>
                <a:latin typeface="+mn-lt"/>
                <a:ea typeface="+mn-ea"/>
                <a:cs typeface="+mn-cs"/>
              </a:rPr>
              <a:t>Estimated time: </a:t>
            </a:r>
            <a:r>
              <a:rPr lang="en-US" sz="1200" b="0" i="0" kern="1200" baseline="0" dirty="0">
                <a:solidFill>
                  <a:schemeClr val="tx1"/>
                </a:solidFill>
                <a:effectLst/>
                <a:latin typeface="+mn-lt"/>
                <a:ea typeface="+mn-ea"/>
                <a:cs typeface="+mn-cs"/>
              </a:rPr>
              <a:t>20 minutes </a:t>
            </a:r>
          </a:p>
          <a:p>
            <a:endParaRPr lang="en-US" sz="1200" b="1" i="1" kern="1200" baseline="0" dirty="0">
              <a:solidFill>
                <a:schemeClr val="tx1"/>
              </a:solidFill>
              <a:effectLst/>
              <a:latin typeface="+mn-lt"/>
              <a:ea typeface="+mn-ea"/>
              <a:cs typeface="+mn-cs"/>
            </a:endParaRPr>
          </a:p>
          <a:p>
            <a:r>
              <a:rPr lang="en-US" sz="1200" b="1" i="1" kern="1200" baseline="0" dirty="0">
                <a:solidFill>
                  <a:schemeClr val="tx1"/>
                </a:solidFill>
                <a:effectLst/>
                <a:latin typeface="+mn-lt"/>
                <a:ea typeface="+mn-ea"/>
                <a:cs typeface="+mn-cs"/>
              </a:rPr>
              <a:t>Facilitator says: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Here is some background context for the video: </a:t>
            </a:r>
            <a:r>
              <a:rPr lang="en-US" baseline="0" dirty="0"/>
              <a:t>This is a second-grade class, and you will see part of the English language arts lesson</a:t>
            </a:r>
            <a:r>
              <a:rPr lang="en-US" sz="1200" b="0" i="0" kern="1200" dirty="0">
                <a:solidFill>
                  <a:schemeClr val="tx1"/>
                </a:solidFill>
                <a:effectLst/>
                <a:latin typeface="+mn-lt"/>
                <a:ea typeface="+mn-ea"/>
                <a:cs typeface="+mn-cs"/>
              </a:rPr>
              <a:t>.</a:t>
            </a:r>
            <a:r>
              <a:rPr lang="en-US" sz="1200" b="0" i="0" kern="1200" baseline="0" dirty="0">
                <a:solidFill>
                  <a:schemeClr val="tx1"/>
                </a:solidFill>
                <a:effectLst/>
                <a:latin typeface="+mn-lt"/>
                <a:ea typeface="+mn-ea"/>
                <a:cs typeface="+mn-cs"/>
              </a:rPr>
              <a:t> The teacher told you that the lesson objective is t</a:t>
            </a:r>
            <a:r>
              <a:rPr lang="en-US" sz="1200" b="0" i="0" kern="1200" dirty="0">
                <a:solidFill>
                  <a:schemeClr val="tx1"/>
                </a:solidFill>
                <a:effectLst/>
                <a:latin typeface="+mn-lt"/>
                <a:ea typeface="+mn-ea"/>
                <a:cs typeface="+mn-cs"/>
              </a:rPr>
              <a:t>o increase knowledge of comprehension through visualization and vocabulary, with an emphasis on adjectives. </a:t>
            </a:r>
            <a:r>
              <a:rPr lang="en-US" baseline="0" dirty="0"/>
              <a:t>You can pretend this is the first time you are observing this teacher, so you are going into this classroom with an open mind and looking to see which direction you want to first push this teacher. </a:t>
            </a:r>
          </a:p>
          <a:p>
            <a:pPr marL="171450" indent="-171450">
              <a:buFont typeface="Arial" panose="020B0604020202020204" pitchFamily="34" charset="0"/>
              <a:buChar char="•"/>
            </a:pPr>
            <a:r>
              <a:rPr lang="en-US" baseline="0" dirty="0"/>
              <a:t>We’ll make this observation a bit longer and will end at the 15-minute mark (the video is a bit shaky at the beginning). </a:t>
            </a:r>
          </a:p>
          <a:p>
            <a:pPr marL="171450" indent="-171450">
              <a:buFont typeface="Arial" panose="020B0604020202020204" pitchFamily="34" charset="0"/>
              <a:buChar char="•"/>
            </a:pPr>
            <a:r>
              <a:rPr lang="en-US" baseline="0" dirty="0"/>
              <a:t>As you take notes, be sure they’re evidence-based so you have specific information to guide your coaching conversation. Feel free to use any note-taking technique you want. Please take a moment to pull out your writing utensil and to set up whatever document you would like to take notes on.</a:t>
            </a:r>
          </a:p>
          <a:p>
            <a:pPr marL="171450" indent="-171450">
              <a:buFont typeface="Arial" panose="020B0604020202020204" pitchFamily="34" charset="0"/>
              <a:buChar char="•"/>
            </a:pPr>
            <a:r>
              <a:rPr lang="en-US" baseline="0" dirty="0"/>
              <a:t>[Play video]</a:t>
            </a:r>
          </a:p>
          <a:p>
            <a:endParaRPr lang="en-US" dirty="0"/>
          </a:p>
        </p:txBody>
      </p:sp>
      <p:sp>
        <p:nvSpPr>
          <p:cNvPr id="4" name="Slide Number Placeholder 3"/>
          <p:cNvSpPr>
            <a:spLocks noGrp="1"/>
          </p:cNvSpPr>
          <p:nvPr>
            <p:ph type="sldNum" sz="quarter" idx="10"/>
          </p:nvPr>
        </p:nvSpPr>
        <p:spPr/>
        <p:txBody>
          <a:bodyPr/>
          <a:lstStyle/>
          <a:p>
            <a:fld id="{896ECE7F-0B4A-4070-80F6-26359A84C081}" type="slidenum">
              <a:rPr lang="en-US" smtClean="0"/>
              <a:t>3</a:t>
            </a:fld>
            <a:endParaRPr lang="en-US"/>
          </a:p>
        </p:txBody>
      </p:sp>
    </p:spTree>
    <p:extLst>
      <p:ext uri="{BB962C8B-B14F-4D97-AF65-F5344CB8AC3E}">
        <p14:creationId xmlns:p14="http://schemas.microsoft.com/office/powerpoint/2010/main" val="2801788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t>Facilitator:</a:t>
            </a:r>
          </a:p>
          <a:p>
            <a:endParaRPr lang="en-US" sz="1200" b="1" i="1"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Objective of this slide:</a:t>
            </a:r>
            <a:r>
              <a:rPr lang="en-US" sz="1200" b="0" i="0" kern="1200" dirty="0">
                <a:solidFill>
                  <a:schemeClr val="tx1"/>
                </a:solidFill>
                <a:effectLst/>
                <a:latin typeface="+mn-lt"/>
                <a:ea typeface="+mn-ea"/>
                <a:cs typeface="+mn-cs"/>
              </a:rPr>
              <a:t> Participants independently identify action step, then discuss</a:t>
            </a:r>
            <a:r>
              <a:rPr lang="en-US" sz="1200" b="0" i="0" kern="1200" baseline="0" dirty="0">
                <a:solidFill>
                  <a:schemeClr val="tx1"/>
                </a:solidFill>
                <a:effectLst/>
                <a:latin typeface="+mn-lt"/>
                <a:ea typeface="+mn-ea"/>
                <a:cs typeface="+mn-cs"/>
              </a:rPr>
              <a:t> with a partner, then discuss whole group. </a:t>
            </a:r>
            <a:endParaRPr lang="en-US" sz="1200" b="1" i="1" kern="1200" dirty="0">
              <a:solidFill>
                <a:schemeClr val="tx1"/>
              </a:solidFill>
              <a:effectLst/>
              <a:latin typeface="+mn-lt"/>
              <a:ea typeface="+mn-ea"/>
              <a:cs typeface="+mn-cs"/>
            </a:endParaRPr>
          </a:p>
          <a:p>
            <a:endParaRPr lang="en-US" sz="1200" b="0" i="0" kern="1200" baseline="0" dirty="0">
              <a:solidFill>
                <a:schemeClr val="tx1"/>
              </a:solidFill>
              <a:effectLst/>
              <a:latin typeface="+mn-lt"/>
              <a:ea typeface="+mn-ea"/>
              <a:cs typeface="+mn-cs"/>
            </a:endParaRPr>
          </a:p>
          <a:p>
            <a:r>
              <a:rPr lang="en-US" sz="1200" b="1" i="1" kern="1200" baseline="0" dirty="0">
                <a:solidFill>
                  <a:schemeClr val="tx1"/>
                </a:solidFill>
                <a:effectLst/>
                <a:latin typeface="+mn-lt"/>
                <a:ea typeface="+mn-ea"/>
                <a:cs typeface="+mn-cs"/>
              </a:rPr>
              <a:t>Estimated time: </a:t>
            </a:r>
            <a:r>
              <a:rPr lang="en-US" sz="1200" b="0" i="0" kern="1200" baseline="0" dirty="0">
                <a:solidFill>
                  <a:schemeClr val="tx1"/>
                </a:solidFill>
                <a:effectLst/>
                <a:latin typeface="+mn-lt"/>
                <a:ea typeface="+mn-ea"/>
                <a:cs typeface="+mn-cs"/>
              </a:rPr>
              <a:t>7 minutes</a:t>
            </a:r>
          </a:p>
          <a:p>
            <a:endParaRPr lang="en-US" sz="1200" b="1" i="1" kern="1200" baseline="0" dirty="0">
              <a:solidFill>
                <a:schemeClr val="tx1"/>
              </a:solidFill>
              <a:effectLst/>
              <a:latin typeface="+mn-lt"/>
              <a:ea typeface="+mn-ea"/>
              <a:cs typeface="+mn-cs"/>
            </a:endParaRPr>
          </a:p>
          <a:p>
            <a:r>
              <a:rPr lang="en-US" sz="1200" b="1" i="1" kern="1200" baseline="0" dirty="0">
                <a:solidFill>
                  <a:schemeClr val="tx1"/>
                </a:solidFill>
                <a:effectLst/>
                <a:latin typeface="+mn-lt"/>
                <a:ea typeface="+mn-ea"/>
                <a:cs typeface="+mn-cs"/>
              </a:rPr>
              <a:t>Facilitator says: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Take two minutes to look over your notes, organize your thoughts, and determine what you think is the highest-leverage action step for this teacher to work on to improve. You may use the instructional excellence resources to help you.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[After two minutes]</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Now, with a partner, discuss the action step you identified and provide evidence for why you think those are the best skills for the teacher to focus on.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[If time, have a volunteer or two share their action step.]</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[Listen for: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(1) </a:t>
            </a:r>
            <a:r>
              <a:rPr lang="en-US" sz="1200" kern="1200" baseline="0" dirty="0">
                <a:solidFill>
                  <a:schemeClr val="tx1"/>
                </a:solidFill>
                <a:effectLst/>
                <a:latin typeface="+mn-lt"/>
                <a:ea typeface="+mn-ea"/>
                <a:cs typeface="+mn-cs"/>
              </a:rPr>
              <a:t>Strategies to keep students on task rather than disruptive talking—set behavior expectations for carpet time to feel the object, noise level </a:t>
            </a:r>
            <a:endParaRPr lang="en-US"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(2)</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Probing questions to students that are higher</a:t>
            </a:r>
            <a:r>
              <a:rPr lang="en-US" sz="1200" kern="1200" baseline="0" dirty="0">
                <a:solidFill>
                  <a:schemeClr val="tx1"/>
                </a:solidFill>
                <a:effectLst/>
                <a:latin typeface="+mn-lt"/>
                <a:ea typeface="+mn-ea"/>
                <a:cs typeface="+mn-cs"/>
              </a:rPr>
              <a:t>-level to get at the correct answer from an individual student rather than moving to another student to answer the question</a:t>
            </a:r>
          </a:p>
          <a:p>
            <a:pPr marL="628650" lvl="1" indent="-171450">
              <a:buFont typeface="Arial" panose="020B0604020202020204" pitchFamily="34" charset="0"/>
              <a:buChar char="•"/>
            </a:pPr>
            <a:r>
              <a:rPr lang="en-US" sz="1200" kern="1200" baseline="0" dirty="0">
                <a:solidFill>
                  <a:schemeClr val="tx1"/>
                </a:solidFill>
                <a:effectLst/>
                <a:latin typeface="+mn-lt"/>
                <a:ea typeface="+mn-ea"/>
                <a:cs typeface="+mn-cs"/>
              </a:rPr>
              <a:t>(3) Directions for turn and talk need more clarity (do students understand how to compare?)</a:t>
            </a:r>
          </a:p>
          <a:p>
            <a:pPr marL="628650" lvl="1" indent="-171450">
              <a:buFont typeface="Arial" panose="020B0604020202020204" pitchFamily="34" charset="0"/>
              <a:buChar char="•"/>
            </a:pPr>
            <a:r>
              <a:rPr lang="en-US" sz="1200" kern="1200" baseline="0" dirty="0">
                <a:solidFill>
                  <a:schemeClr val="tx1"/>
                </a:solidFill>
                <a:effectLst/>
                <a:latin typeface="+mn-lt"/>
                <a:ea typeface="+mn-ea"/>
                <a:cs typeface="+mn-cs"/>
              </a:rPr>
              <a:t>(4) Introduce a framework for thinking about adjectives (color, smell, texture, etc.)]</a:t>
            </a:r>
          </a:p>
          <a:p>
            <a:endParaRPr lang="en-US" dirty="0"/>
          </a:p>
        </p:txBody>
      </p:sp>
      <p:sp>
        <p:nvSpPr>
          <p:cNvPr id="4" name="Slide Number Placeholder 3"/>
          <p:cNvSpPr>
            <a:spLocks noGrp="1"/>
          </p:cNvSpPr>
          <p:nvPr>
            <p:ph type="sldNum" sz="quarter" idx="10"/>
          </p:nvPr>
        </p:nvSpPr>
        <p:spPr/>
        <p:txBody>
          <a:bodyPr/>
          <a:lstStyle/>
          <a:p>
            <a:fld id="{896ECE7F-0B4A-4070-80F6-26359A84C081}" type="slidenum">
              <a:rPr lang="en-US" smtClean="0"/>
              <a:t>4</a:t>
            </a:fld>
            <a:endParaRPr lang="en-US"/>
          </a:p>
        </p:txBody>
      </p:sp>
    </p:spTree>
    <p:extLst>
      <p:ext uri="{BB962C8B-B14F-4D97-AF65-F5344CB8AC3E}">
        <p14:creationId xmlns:p14="http://schemas.microsoft.com/office/powerpoint/2010/main" val="306528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t>Facilitator:</a:t>
            </a:r>
          </a:p>
          <a:p>
            <a:endParaRPr lang="en-US" sz="1200" b="1" i="1"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Objective of this slide:</a:t>
            </a:r>
            <a:r>
              <a:rPr lang="en-US" sz="1200" b="0" i="0" kern="1200" dirty="0">
                <a:solidFill>
                  <a:schemeClr val="tx1"/>
                </a:solidFill>
                <a:effectLst/>
                <a:latin typeface="+mn-lt"/>
                <a:ea typeface="+mn-ea"/>
                <a:cs typeface="+mn-cs"/>
              </a:rPr>
              <a:t> Participants briefly</a:t>
            </a:r>
            <a:r>
              <a:rPr lang="en-US" sz="1200" b="0" i="0" kern="1200" baseline="0" dirty="0">
                <a:solidFill>
                  <a:schemeClr val="tx1"/>
                </a:solidFill>
                <a:effectLst/>
                <a:latin typeface="+mn-lt"/>
                <a:ea typeface="+mn-ea"/>
                <a:cs typeface="+mn-cs"/>
              </a:rPr>
              <a:t> review coaching conversation protocol. </a:t>
            </a:r>
            <a:endParaRPr lang="en-US" sz="1200" b="1" i="1" kern="1200" dirty="0">
              <a:solidFill>
                <a:schemeClr val="tx1"/>
              </a:solidFill>
              <a:effectLst/>
              <a:latin typeface="+mn-lt"/>
              <a:ea typeface="+mn-ea"/>
              <a:cs typeface="+mn-cs"/>
            </a:endParaRPr>
          </a:p>
          <a:p>
            <a:endParaRPr lang="en-US" sz="1200" b="0" i="0" kern="1200" baseline="0" dirty="0">
              <a:solidFill>
                <a:schemeClr val="tx1"/>
              </a:solidFill>
              <a:effectLst/>
              <a:latin typeface="+mn-lt"/>
              <a:ea typeface="+mn-ea"/>
              <a:cs typeface="+mn-cs"/>
            </a:endParaRPr>
          </a:p>
          <a:p>
            <a:r>
              <a:rPr lang="en-US" sz="1200" b="1" i="1" kern="1200" baseline="0" dirty="0">
                <a:solidFill>
                  <a:schemeClr val="tx1"/>
                </a:solidFill>
                <a:effectLst/>
                <a:latin typeface="+mn-lt"/>
                <a:ea typeface="+mn-ea"/>
                <a:cs typeface="+mn-cs"/>
              </a:rPr>
              <a:t>Estimated time: </a:t>
            </a:r>
            <a:r>
              <a:rPr lang="en-US" sz="1200" b="0" i="0" kern="1200" baseline="0" dirty="0">
                <a:solidFill>
                  <a:schemeClr val="tx1"/>
                </a:solidFill>
                <a:effectLst/>
                <a:latin typeface="+mn-lt"/>
                <a:ea typeface="+mn-ea"/>
                <a:cs typeface="+mn-cs"/>
              </a:rPr>
              <a:t>5 minutes</a:t>
            </a:r>
          </a:p>
          <a:p>
            <a:endParaRPr lang="en-US" sz="1200" b="1" i="1" kern="1200" baseline="0" dirty="0">
              <a:solidFill>
                <a:schemeClr val="tx1"/>
              </a:solidFill>
              <a:effectLst/>
              <a:latin typeface="+mn-lt"/>
              <a:ea typeface="+mn-ea"/>
              <a:cs typeface="+mn-cs"/>
            </a:endParaRPr>
          </a:p>
          <a:p>
            <a:r>
              <a:rPr lang="en-US" sz="1200" b="1" i="1" kern="1200" baseline="0" dirty="0">
                <a:solidFill>
                  <a:schemeClr val="tx1"/>
                </a:solidFill>
                <a:effectLst/>
                <a:latin typeface="+mn-lt"/>
                <a:ea typeface="+mn-ea"/>
                <a:cs typeface="+mn-cs"/>
              </a:rPr>
              <a:t>Facilitator says:</a:t>
            </a:r>
          </a:p>
          <a:p>
            <a:pPr marL="171450" indent="-171450">
              <a:buFont typeface="Arial" panose="020B0604020202020204" pitchFamily="34" charset="0"/>
              <a:buChar char="•"/>
            </a:pPr>
            <a:r>
              <a:rPr lang="en-US" dirty="0"/>
              <a:t>In the session on how to coach yesterday, we introduced a coaching conversation protocol. Does anyone remember what the first step was? </a:t>
            </a:r>
            <a:r>
              <a:rPr lang="en-US" i="0" dirty="0"/>
              <a:t>[Pause for audience participation. Ask for a volunteer to explain what you do during this step. Then move on to the next step, putting the thinking on the participants.]</a:t>
            </a:r>
            <a:endParaRPr lang="en-US" dirty="0"/>
          </a:p>
          <a:p>
            <a:endParaRPr lang="en-US" dirty="0"/>
          </a:p>
        </p:txBody>
      </p:sp>
      <p:sp>
        <p:nvSpPr>
          <p:cNvPr id="4" name="Slide Number Placeholder 3"/>
          <p:cNvSpPr>
            <a:spLocks noGrp="1"/>
          </p:cNvSpPr>
          <p:nvPr>
            <p:ph type="sldNum" sz="quarter" idx="10"/>
          </p:nvPr>
        </p:nvSpPr>
        <p:spPr/>
        <p:txBody>
          <a:bodyPr/>
          <a:lstStyle/>
          <a:p>
            <a:fld id="{896ECE7F-0B4A-4070-80F6-26359A84C081}" type="slidenum">
              <a:rPr lang="en-US" smtClean="0"/>
              <a:t>5</a:t>
            </a:fld>
            <a:endParaRPr lang="en-US"/>
          </a:p>
        </p:txBody>
      </p:sp>
    </p:spTree>
    <p:extLst>
      <p:ext uri="{BB962C8B-B14F-4D97-AF65-F5344CB8AC3E}">
        <p14:creationId xmlns:p14="http://schemas.microsoft.com/office/powerpoint/2010/main" val="32349394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t>Facilitator:</a:t>
            </a:r>
          </a:p>
          <a:p>
            <a:endParaRPr lang="en-US" sz="1200" b="1" i="1"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Objective of this slide:</a:t>
            </a:r>
            <a:r>
              <a:rPr lang="en-US" sz="1200" b="0" i="0" kern="1200" dirty="0">
                <a:solidFill>
                  <a:schemeClr val="tx1"/>
                </a:solidFill>
                <a:effectLst/>
                <a:latin typeface="+mn-lt"/>
                <a:ea typeface="+mn-ea"/>
                <a:cs typeface="+mn-cs"/>
              </a:rPr>
              <a:t> Participants prepare for </a:t>
            </a:r>
            <a:r>
              <a:rPr lang="en-US" sz="1200" b="0" i="0" kern="1200" baseline="0" dirty="0">
                <a:solidFill>
                  <a:schemeClr val="tx1"/>
                </a:solidFill>
                <a:effectLst/>
                <a:latin typeface="+mn-lt"/>
                <a:ea typeface="+mn-ea"/>
                <a:cs typeface="+mn-cs"/>
              </a:rPr>
              <a:t>coaching conversation. </a:t>
            </a:r>
            <a:endParaRPr lang="en-US" sz="1200" b="1" i="1" kern="1200" dirty="0">
              <a:solidFill>
                <a:schemeClr val="tx1"/>
              </a:solidFill>
              <a:effectLst/>
              <a:latin typeface="+mn-lt"/>
              <a:ea typeface="+mn-ea"/>
              <a:cs typeface="+mn-cs"/>
            </a:endParaRPr>
          </a:p>
          <a:p>
            <a:endParaRPr lang="en-US" sz="1200" b="0" i="0" kern="1200" baseline="0" dirty="0">
              <a:solidFill>
                <a:schemeClr val="tx1"/>
              </a:solidFill>
              <a:effectLst/>
              <a:latin typeface="+mn-lt"/>
              <a:ea typeface="+mn-ea"/>
              <a:cs typeface="+mn-cs"/>
            </a:endParaRPr>
          </a:p>
          <a:p>
            <a:r>
              <a:rPr lang="en-US" sz="1200" b="1" i="1" kern="1200" baseline="0" dirty="0">
                <a:solidFill>
                  <a:schemeClr val="tx1"/>
                </a:solidFill>
                <a:effectLst/>
                <a:latin typeface="+mn-lt"/>
                <a:ea typeface="+mn-ea"/>
                <a:cs typeface="+mn-cs"/>
              </a:rPr>
              <a:t>Estimated time: </a:t>
            </a:r>
            <a:r>
              <a:rPr lang="en-US" sz="1200" b="0" i="0" kern="1200" baseline="0" dirty="0">
                <a:solidFill>
                  <a:schemeClr val="tx1"/>
                </a:solidFill>
                <a:effectLst/>
                <a:latin typeface="+mn-lt"/>
                <a:ea typeface="+mn-ea"/>
                <a:cs typeface="+mn-cs"/>
              </a:rPr>
              <a:t>10 minutes</a:t>
            </a:r>
          </a:p>
          <a:p>
            <a:endParaRPr lang="en-US" sz="1200" b="1" i="1" kern="1200" baseline="0" dirty="0">
              <a:solidFill>
                <a:schemeClr val="tx1"/>
              </a:solidFill>
              <a:effectLst/>
              <a:latin typeface="+mn-lt"/>
              <a:ea typeface="+mn-ea"/>
              <a:cs typeface="+mn-cs"/>
            </a:endParaRPr>
          </a:p>
          <a:p>
            <a:r>
              <a:rPr lang="en-US" sz="1200" b="1" i="1" kern="1200" baseline="0" dirty="0">
                <a:solidFill>
                  <a:schemeClr val="tx1"/>
                </a:solidFill>
                <a:effectLst/>
                <a:latin typeface="+mn-lt"/>
                <a:ea typeface="+mn-ea"/>
                <a:cs typeface="+mn-cs"/>
              </a:rPr>
              <a:t>Facilitator says:</a:t>
            </a:r>
          </a:p>
          <a:p>
            <a:pPr marL="171450" indent="-171450">
              <a:buFont typeface="Arial" panose="020B0604020202020204" pitchFamily="34" charset="0"/>
              <a:buChar char="•"/>
            </a:pPr>
            <a:r>
              <a:rPr lang="en-US" dirty="0"/>
              <a:t>Take the next 10 minutes to prepare for your upcoming coaching conversation with the teacher from the video. [Facilitators should circulate to support and brainstorm with MCLs as they prep.]</a:t>
            </a:r>
          </a:p>
          <a:p>
            <a:endParaRPr lang="en-US" dirty="0"/>
          </a:p>
        </p:txBody>
      </p:sp>
      <p:sp>
        <p:nvSpPr>
          <p:cNvPr id="4" name="Slide Number Placeholder 3"/>
          <p:cNvSpPr>
            <a:spLocks noGrp="1"/>
          </p:cNvSpPr>
          <p:nvPr>
            <p:ph type="sldNum" sz="quarter" idx="5"/>
          </p:nvPr>
        </p:nvSpPr>
        <p:spPr/>
        <p:txBody>
          <a:bodyPr/>
          <a:lstStyle/>
          <a:p>
            <a:fld id="{896ECE7F-0B4A-4070-80F6-26359A84C081}" type="slidenum">
              <a:rPr lang="en-US" smtClean="0"/>
              <a:t>6</a:t>
            </a:fld>
            <a:endParaRPr lang="en-US"/>
          </a:p>
        </p:txBody>
      </p:sp>
    </p:spTree>
    <p:extLst>
      <p:ext uri="{BB962C8B-B14F-4D97-AF65-F5344CB8AC3E}">
        <p14:creationId xmlns:p14="http://schemas.microsoft.com/office/powerpoint/2010/main" val="2467205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t>Facilitator:</a:t>
            </a:r>
          </a:p>
          <a:p>
            <a:endParaRPr lang="en-US" sz="1200" b="1" i="1"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Objective of this slide:</a:t>
            </a:r>
            <a:r>
              <a:rPr lang="en-US" sz="1200" b="0" i="0" kern="1200" dirty="0">
                <a:solidFill>
                  <a:schemeClr val="tx1"/>
                </a:solidFill>
                <a:effectLst/>
                <a:latin typeface="+mn-lt"/>
                <a:ea typeface="+mn-ea"/>
                <a:cs typeface="+mn-cs"/>
              </a:rPr>
              <a:t> Participants role-play their coaching conversation with a partner and discuss</a:t>
            </a:r>
            <a:r>
              <a:rPr lang="en-US"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strengths</a:t>
            </a:r>
            <a:r>
              <a:rPr lang="en-US" sz="1200" b="0" i="0" kern="1200" baseline="0" dirty="0">
                <a:solidFill>
                  <a:schemeClr val="tx1"/>
                </a:solidFill>
                <a:effectLst/>
                <a:latin typeface="+mn-lt"/>
                <a:ea typeface="+mn-ea"/>
                <a:cs typeface="+mn-cs"/>
              </a:rPr>
              <a:t>, areas for improvement, and takeaways. </a:t>
            </a:r>
            <a:endParaRPr lang="en-US" sz="1200" b="1" i="1" kern="1200" dirty="0">
              <a:solidFill>
                <a:schemeClr val="tx1"/>
              </a:solidFill>
              <a:effectLst/>
              <a:latin typeface="+mn-lt"/>
              <a:ea typeface="+mn-ea"/>
              <a:cs typeface="+mn-cs"/>
            </a:endParaRPr>
          </a:p>
          <a:p>
            <a:endParaRPr lang="en-US" sz="1200" b="0" i="0" kern="1200" baseline="0" dirty="0">
              <a:solidFill>
                <a:schemeClr val="tx1"/>
              </a:solidFill>
              <a:effectLst/>
              <a:latin typeface="+mn-lt"/>
              <a:ea typeface="+mn-ea"/>
              <a:cs typeface="+mn-cs"/>
            </a:endParaRPr>
          </a:p>
          <a:p>
            <a:r>
              <a:rPr lang="en-US" sz="1200" b="1" i="1" kern="1200" baseline="0" dirty="0">
                <a:solidFill>
                  <a:schemeClr val="tx1"/>
                </a:solidFill>
                <a:effectLst/>
                <a:latin typeface="+mn-lt"/>
                <a:ea typeface="+mn-ea"/>
                <a:cs typeface="+mn-cs"/>
              </a:rPr>
              <a:t>Estimated time: </a:t>
            </a:r>
            <a:r>
              <a:rPr lang="en-US" sz="1200" b="0" i="0" kern="1200" baseline="0" dirty="0">
                <a:solidFill>
                  <a:schemeClr val="tx1"/>
                </a:solidFill>
                <a:effectLst/>
                <a:latin typeface="+mn-lt"/>
                <a:ea typeface="+mn-ea"/>
                <a:cs typeface="+mn-cs"/>
              </a:rPr>
              <a:t>25 minutes</a:t>
            </a:r>
          </a:p>
          <a:p>
            <a:endParaRPr lang="en-US" sz="1200" b="1" i="1" kern="1200" baseline="0" dirty="0">
              <a:solidFill>
                <a:schemeClr val="tx1"/>
              </a:solidFill>
              <a:effectLst/>
              <a:latin typeface="+mn-lt"/>
              <a:ea typeface="+mn-ea"/>
              <a:cs typeface="+mn-cs"/>
            </a:endParaRPr>
          </a:p>
          <a:p>
            <a:r>
              <a:rPr lang="en-US" sz="1200" b="1" i="1" kern="1200" baseline="0" dirty="0">
                <a:solidFill>
                  <a:schemeClr val="tx1"/>
                </a:solidFill>
                <a:effectLst/>
                <a:latin typeface="+mn-lt"/>
                <a:ea typeface="+mn-ea"/>
                <a:cs typeface="+mn-cs"/>
              </a:rPr>
              <a:t>Facilitator says: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As before, you will role-play the coaching conversation you prepared. For the first role-play, one person will play the MCL and one person will play the teacher we observed</a:t>
            </a:r>
            <a:r>
              <a:rPr lang="en-US" sz="1200" kern="1200" baseline="0" dirty="0">
                <a:solidFill>
                  <a:schemeClr val="tx1"/>
                </a:solidFill>
                <a:effectLst/>
                <a:latin typeface="+mn-lt"/>
                <a:ea typeface="+mn-ea"/>
                <a:cs typeface="+mn-cs"/>
              </a:rPr>
              <a:t> in the video</a:t>
            </a:r>
            <a:r>
              <a:rPr lang="en-US" sz="1200" kern="1200" dirty="0">
                <a:solidFill>
                  <a:schemeClr val="tx1"/>
                </a:solidFill>
                <a:effectLst/>
                <a:latin typeface="+mn-lt"/>
                <a:ea typeface="+mn-ea"/>
                <a:cs typeface="+mn-cs"/>
              </a:rPr>
              <a:t>. Then you will switch roles. Choose a different partner than the last time.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You will spend eight minutes in character, which is a little longer than the last role play. [Walk through protocol.]</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It can be tempting to say things like, “And then I would say….” If you find yourself slipping out of character, I encourage you to get back in for the entire time. I will keep time upfront and prompt you when to move to the conversation debrief or switch roles.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[As you transition to the next slide, ask participants how it went this time. Was it easier or harder than the last role play? What parts of the coaching conversation are most difficult?]</a:t>
            </a:r>
            <a:endParaRPr lang="en-US" dirty="0"/>
          </a:p>
          <a:p>
            <a:endParaRPr lang="en-US" dirty="0"/>
          </a:p>
        </p:txBody>
      </p:sp>
      <p:sp>
        <p:nvSpPr>
          <p:cNvPr id="4" name="Slide Number Placeholder 3"/>
          <p:cNvSpPr>
            <a:spLocks noGrp="1"/>
          </p:cNvSpPr>
          <p:nvPr>
            <p:ph type="sldNum" sz="quarter" idx="10"/>
          </p:nvPr>
        </p:nvSpPr>
        <p:spPr/>
        <p:txBody>
          <a:bodyPr/>
          <a:lstStyle/>
          <a:p>
            <a:fld id="{896ECE7F-0B4A-4070-80F6-26359A84C081}" type="slidenum">
              <a:rPr lang="en-US" smtClean="0"/>
              <a:t>7</a:t>
            </a:fld>
            <a:endParaRPr lang="en-US"/>
          </a:p>
        </p:txBody>
      </p:sp>
    </p:spTree>
    <p:extLst>
      <p:ext uri="{BB962C8B-B14F-4D97-AF65-F5344CB8AC3E}">
        <p14:creationId xmlns:p14="http://schemas.microsoft.com/office/powerpoint/2010/main" val="2847531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t>Facilitator: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t>Objective</a:t>
            </a:r>
            <a:r>
              <a:rPr lang="en-US" dirty="0"/>
              <a:t>: Set action steps</a:t>
            </a:r>
          </a:p>
          <a:p>
            <a:endParaRPr lang="en-US" dirty="0"/>
          </a:p>
          <a:p>
            <a:r>
              <a:rPr lang="en-US" b="1" i="1" dirty="0"/>
              <a:t>Estimated Time: </a:t>
            </a:r>
            <a:r>
              <a:rPr lang="en-US" b="0" i="0" dirty="0"/>
              <a:t>3 minutes</a:t>
            </a:r>
          </a:p>
          <a:p>
            <a:endParaRPr lang="en-US" dirty="0"/>
          </a:p>
          <a:p>
            <a:r>
              <a:rPr lang="en-US" b="1" i="1" dirty="0"/>
              <a:t>Facilitator</a:t>
            </a:r>
            <a:r>
              <a:rPr lang="en-US" b="1" i="1" baseline="0" dirty="0"/>
              <a:t> says: </a:t>
            </a:r>
          </a:p>
          <a:p>
            <a:pPr marL="171450" indent="-171450">
              <a:buFont typeface="Arial" panose="020B0604020202020204" pitchFamily="34" charset="0"/>
              <a:buChar char="•"/>
            </a:pPr>
            <a:r>
              <a:rPr lang="en-US" dirty="0"/>
              <a:t>At the end of each of our sessions together, we will encourage you to set some actions steps for yourselves based on what you learned during the session. We will always provide some examples. You will learn and experience a lot over the course of our training, so we want to help you </a:t>
            </a:r>
            <a:r>
              <a:rPr lang="en-US"/>
              <a:t>ensure that you </a:t>
            </a:r>
            <a:r>
              <a:rPr lang="en-US" dirty="0"/>
              <a:t>take </a:t>
            </a:r>
            <a:r>
              <a:rPr lang="en-US"/>
              <a:t>note of actionable </a:t>
            </a:r>
            <a:r>
              <a:rPr lang="en-US" dirty="0"/>
              <a:t>next steps after each session so you have a plan of attack to prepare for the first day of school. </a:t>
            </a:r>
          </a:p>
        </p:txBody>
      </p:sp>
      <p:sp>
        <p:nvSpPr>
          <p:cNvPr id="4" name="Slide Number Placeholder 3"/>
          <p:cNvSpPr>
            <a:spLocks noGrp="1"/>
          </p:cNvSpPr>
          <p:nvPr>
            <p:ph type="sldNum" sz="quarter" idx="10"/>
          </p:nvPr>
        </p:nvSpPr>
        <p:spPr/>
        <p:txBody>
          <a:bodyPr/>
          <a:lstStyle/>
          <a:p>
            <a:fld id="{896ECE7F-0B4A-4070-80F6-26359A84C081}" type="slidenum">
              <a:rPr lang="en-US" smtClean="0"/>
              <a:t>8</a:t>
            </a:fld>
            <a:endParaRPr lang="en-US" dirty="0"/>
          </a:p>
        </p:txBody>
      </p:sp>
    </p:spTree>
    <p:extLst>
      <p:ext uri="{BB962C8B-B14F-4D97-AF65-F5344CB8AC3E}">
        <p14:creationId xmlns:p14="http://schemas.microsoft.com/office/powerpoint/2010/main" val="2319402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96ECE7F-0B4A-4070-80F6-26359A84C08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052136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5.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76FC818-2A56-4B15-A621-771042A30073}"/>
              </a:ext>
            </a:extLst>
          </p:cNvPr>
          <p:cNvSpPr/>
          <p:nvPr userDrawn="1"/>
        </p:nvSpPr>
        <p:spPr>
          <a:xfrm>
            <a:off x="0" y="3366655"/>
            <a:ext cx="4479989" cy="3487341"/>
          </a:xfrm>
          <a:prstGeom prst="rect">
            <a:avLst/>
          </a:prstGeom>
          <a:solidFill>
            <a:srgbClr val="3FAB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4BA598FC-731D-4A66-AC9A-CDE02D6E91E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64749" y="3366655"/>
            <a:ext cx="4679251" cy="3487341"/>
          </a:xfrm>
          <a:prstGeom prst="rect">
            <a:avLst/>
          </a:prstGeom>
        </p:spPr>
      </p:pic>
      <p:sp>
        <p:nvSpPr>
          <p:cNvPr id="12" name="TextBox 11">
            <a:extLst>
              <a:ext uri="{FF2B5EF4-FFF2-40B4-BE49-F238E27FC236}">
                <a16:creationId xmlns:a16="http://schemas.microsoft.com/office/drawing/2014/main" id="{64CCD650-7A81-48EA-B0BA-D31E87070949}"/>
              </a:ext>
            </a:extLst>
          </p:cNvPr>
          <p:cNvSpPr txBox="1"/>
          <p:nvPr userDrawn="1"/>
        </p:nvSpPr>
        <p:spPr>
          <a:xfrm>
            <a:off x="2078785" y="6271169"/>
            <a:ext cx="2321469" cy="430887"/>
          </a:xfrm>
          <a:prstGeom prst="rect">
            <a:avLst/>
          </a:prstGeom>
          <a:noFill/>
        </p:spPr>
        <p:txBody>
          <a:bodyPr wrap="none" rtlCol="0">
            <a:spAutoFit/>
          </a:bodyPr>
          <a:lstStyle/>
          <a:p>
            <a:r>
              <a:rPr lang="en-US" sz="1100" b="0" dirty="0">
                <a:solidFill>
                  <a:schemeClr val="bg1"/>
                </a:solidFill>
              </a:rPr>
              <a:t>To copy or adapt this material, see </a:t>
            </a:r>
          </a:p>
          <a:p>
            <a:r>
              <a:rPr lang="en-US" sz="1100" b="0" dirty="0">
                <a:solidFill>
                  <a:schemeClr val="bg1"/>
                </a:solidFill>
              </a:rPr>
              <a:t>OpportunityCulture.org/terms-of-use</a:t>
            </a:r>
          </a:p>
        </p:txBody>
      </p:sp>
      <p:sp>
        <p:nvSpPr>
          <p:cNvPr id="16" name="Text Placeholder 10">
            <a:extLst>
              <a:ext uri="{FF2B5EF4-FFF2-40B4-BE49-F238E27FC236}">
                <a16:creationId xmlns:a16="http://schemas.microsoft.com/office/drawing/2014/main" id="{F6C63DF8-3942-48E5-A7EF-394502821DC5}"/>
              </a:ext>
            </a:extLst>
          </p:cNvPr>
          <p:cNvSpPr>
            <a:spLocks noGrp="1"/>
          </p:cNvSpPr>
          <p:nvPr>
            <p:ph type="body" sz="quarter" idx="17" hasCustomPrompt="1"/>
          </p:nvPr>
        </p:nvSpPr>
        <p:spPr>
          <a:xfrm>
            <a:off x="258509" y="1427702"/>
            <a:ext cx="8675284" cy="1048869"/>
          </a:xfrm>
          <a:prstGeom prst="rect">
            <a:avLst/>
          </a:prstGeom>
        </p:spPr>
        <p:txBody>
          <a:bodyPr anchor="ctr">
            <a:noAutofit/>
          </a:bodyPr>
          <a:lstStyle>
            <a:lvl1pPr>
              <a:buFontTx/>
              <a:buNone/>
              <a:defRPr sz="4000" b="1" baseline="0">
                <a:solidFill>
                  <a:srgbClr val="3FAB9B"/>
                </a:solidFill>
                <a:latin typeface="Cambria" panose="02040503050406030204" pitchFamily="18"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title</a:t>
            </a:r>
          </a:p>
        </p:txBody>
      </p:sp>
      <p:pic>
        <p:nvPicPr>
          <p:cNvPr id="11" name="Picture 10">
            <a:extLst>
              <a:ext uri="{FF2B5EF4-FFF2-40B4-BE49-F238E27FC236}">
                <a16:creationId xmlns:a16="http://schemas.microsoft.com/office/drawing/2014/main" id="{D2447F89-A2CF-442E-95E8-96678FC5740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52400" y="6195693"/>
            <a:ext cx="1861888" cy="581840"/>
          </a:xfrm>
          <a:prstGeom prst="rect">
            <a:avLst/>
          </a:prstGeom>
        </p:spPr>
      </p:pic>
      <p:pic>
        <p:nvPicPr>
          <p:cNvPr id="17" name="Picture 16">
            <a:extLst>
              <a:ext uri="{FF2B5EF4-FFF2-40B4-BE49-F238E27FC236}">
                <a16:creationId xmlns:a16="http://schemas.microsoft.com/office/drawing/2014/main" id="{00B30177-FBAE-4BCC-8B9C-553D05D5BCC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38551" y="205071"/>
            <a:ext cx="7315200" cy="497498"/>
          </a:xfrm>
          <a:prstGeom prst="rect">
            <a:avLst/>
          </a:prstGeom>
        </p:spPr>
      </p:pic>
    </p:spTree>
    <p:extLst>
      <p:ext uri="{BB962C8B-B14F-4D97-AF65-F5344CB8AC3E}">
        <p14:creationId xmlns:p14="http://schemas.microsoft.com/office/powerpoint/2010/main" val="3864887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rt - Teal">
    <p:spTree>
      <p:nvGrpSpPr>
        <p:cNvPr id="1" name=""/>
        <p:cNvGrpSpPr/>
        <p:nvPr/>
      </p:nvGrpSpPr>
      <p:grpSpPr>
        <a:xfrm>
          <a:off x="0" y="0"/>
          <a:ext cx="0" cy="0"/>
          <a:chOff x="0" y="0"/>
          <a:chExt cx="0" cy="0"/>
        </a:xfrm>
      </p:grpSpPr>
      <p:sp>
        <p:nvSpPr>
          <p:cNvPr id="14" name="Chart Placeholder 2">
            <a:extLst>
              <a:ext uri="{FF2B5EF4-FFF2-40B4-BE49-F238E27FC236}">
                <a16:creationId xmlns:a16="http://schemas.microsoft.com/office/drawing/2014/main" id="{F54C192B-8AE5-41BB-B230-A4522DAB90B6}"/>
              </a:ext>
            </a:extLst>
          </p:cNvPr>
          <p:cNvSpPr>
            <a:spLocks noGrp="1"/>
          </p:cNvSpPr>
          <p:nvPr>
            <p:ph type="chart" sz="quarter" idx="18"/>
          </p:nvPr>
        </p:nvSpPr>
        <p:spPr>
          <a:xfrm>
            <a:off x="723207" y="1415524"/>
            <a:ext cx="7815851" cy="4592638"/>
          </a:xfrm>
          <a:prstGeom prst="rect">
            <a:avLst/>
          </a:prstGeom>
        </p:spPr>
        <p:txBody>
          <a:bodyPr/>
          <a:lstStyle/>
          <a:p>
            <a:endParaRPr lang="en-US"/>
          </a:p>
        </p:txBody>
      </p:sp>
      <p:sp>
        <p:nvSpPr>
          <p:cNvPr id="15" name="Text Placeholder 10">
            <a:extLst>
              <a:ext uri="{FF2B5EF4-FFF2-40B4-BE49-F238E27FC236}">
                <a16:creationId xmlns:a16="http://schemas.microsoft.com/office/drawing/2014/main" id="{993B6066-92B4-434B-BB1F-54E6575CE642}"/>
              </a:ext>
            </a:extLst>
          </p:cNvPr>
          <p:cNvSpPr>
            <a:spLocks noGrp="1"/>
          </p:cNvSpPr>
          <p:nvPr>
            <p:ph type="body" sz="quarter" idx="17" hasCustomPrompt="1"/>
          </p:nvPr>
        </p:nvSpPr>
        <p:spPr>
          <a:xfrm>
            <a:off x="1" y="369895"/>
            <a:ext cx="9144000" cy="769440"/>
          </a:xfrm>
          <a:prstGeom prst="rect">
            <a:avLst/>
          </a:prstGeom>
          <a:solidFill>
            <a:schemeClr val="accent1"/>
          </a:solidFill>
        </p:spPr>
        <p:txBody>
          <a:bodyPr anchor="ctr">
            <a:noAutofit/>
          </a:bodyPr>
          <a:lstStyle>
            <a:lvl1pPr algn="ctr">
              <a:buFontTx/>
              <a:buNone/>
              <a:defRPr sz="4000" b="1" baseline="0">
                <a:solidFill>
                  <a:schemeClr val="bg1"/>
                </a:solidFill>
                <a:latin typeface="Cambria" panose="02040503050406030204" pitchFamily="18"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title</a:t>
            </a:r>
          </a:p>
        </p:txBody>
      </p:sp>
    </p:spTree>
    <p:extLst>
      <p:ext uri="{BB962C8B-B14F-4D97-AF65-F5344CB8AC3E}">
        <p14:creationId xmlns:p14="http://schemas.microsoft.com/office/powerpoint/2010/main" val="1737067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 Teal">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6878" y="1472790"/>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07378" y="1472790"/>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Text Placeholder 10">
            <a:extLst>
              <a:ext uri="{FF2B5EF4-FFF2-40B4-BE49-F238E27FC236}">
                <a16:creationId xmlns:a16="http://schemas.microsoft.com/office/drawing/2014/main" id="{635DCBAC-FADE-4A82-A094-33C4BF6F2C31}"/>
              </a:ext>
            </a:extLst>
          </p:cNvPr>
          <p:cNvSpPr>
            <a:spLocks noGrp="1"/>
          </p:cNvSpPr>
          <p:nvPr>
            <p:ph type="body" sz="quarter" idx="17" hasCustomPrompt="1"/>
          </p:nvPr>
        </p:nvSpPr>
        <p:spPr>
          <a:xfrm>
            <a:off x="1" y="369895"/>
            <a:ext cx="9144000" cy="769440"/>
          </a:xfrm>
          <a:prstGeom prst="rect">
            <a:avLst/>
          </a:prstGeom>
          <a:solidFill>
            <a:schemeClr val="accent1"/>
          </a:solidFill>
        </p:spPr>
        <p:txBody>
          <a:bodyPr anchor="ctr">
            <a:noAutofit/>
          </a:bodyPr>
          <a:lstStyle>
            <a:lvl1pPr algn="ctr">
              <a:buFontTx/>
              <a:buNone/>
              <a:defRPr sz="4000" b="1" baseline="0">
                <a:solidFill>
                  <a:schemeClr val="bg1"/>
                </a:solidFill>
                <a:latin typeface="Cambria" panose="02040503050406030204" pitchFamily="18"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title</a:t>
            </a:r>
          </a:p>
        </p:txBody>
      </p:sp>
    </p:spTree>
    <p:extLst>
      <p:ext uri="{BB962C8B-B14F-4D97-AF65-F5344CB8AC3E}">
        <p14:creationId xmlns:p14="http://schemas.microsoft.com/office/powerpoint/2010/main" val="2996591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C Principles">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37F65E88-557D-4AC9-AD75-59B5831FB19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6186" y="1327633"/>
            <a:ext cx="2285997" cy="1703702"/>
          </a:xfrm>
          <a:prstGeom prst="rect">
            <a:avLst/>
          </a:prstGeom>
          <a:ln>
            <a:noFill/>
          </a:ln>
          <a:effectLst>
            <a:outerShdw blurRad="292100" dist="139700" dir="2700000" algn="tl" rotWithShape="0">
              <a:srgbClr val="333333">
                <a:alpha val="65000"/>
              </a:srgbClr>
            </a:outerShdw>
          </a:effectLst>
        </p:spPr>
      </p:pic>
      <p:sp>
        <p:nvSpPr>
          <p:cNvPr id="2" name="TextBox 1">
            <a:extLst>
              <a:ext uri="{FF2B5EF4-FFF2-40B4-BE49-F238E27FC236}">
                <a16:creationId xmlns:a16="http://schemas.microsoft.com/office/drawing/2014/main" id="{F6F45FC8-52C7-4BD2-8D71-297862A78990}"/>
              </a:ext>
            </a:extLst>
          </p:cNvPr>
          <p:cNvSpPr txBox="1"/>
          <p:nvPr userDrawn="1"/>
        </p:nvSpPr>
        <p:spPr>
          <a:xfrm>
            <a:off x="97892" y="3253516"/>
            <a:ext cx="8951515" cy="3108543"/>
          </a:xfrm>
          <a:prstGeom prst="rect">
            <a:avLst/>
          </a:prstGeom>
          <a:noFill/>
        </p:spPr>
        <p:txBody>
          <a:bodyPr wrap="square" rtlCol="0">
            <a:spAutoFit/>
          </a:bodyPr>
          <a:lstStyle/>
          <a:p>
            <a:pPr marL="0" indent="0" algn="l">
              <a:buNone/>
            </a:pPr>
            <a:r>
              <a:rPr lang="en-US" sz="2400" b="0"/>
              <a:t>1.  </a:t>
            </a:r>
            <a:r>
              <a:rPr lang="en-US" sz="2400" b="1">
                <a:solidFill>
                  <a:schemeClr val="accent2"/>
                </a:solidFill>
              </a:rPr>
              <a:t>Reach</a:t>
            </a:r>
            <a:r>
              <a:rPr lang="en-US" sz="2400">
                <a:solidFill>
                  <a:schemeClr val="accent2"/>
                </a:solidFill>
              </a:rPr>
              <a:t> </a:t>
            </a:r>
            <a:r>
              <a:rPr lang="en-US" sz="2400" b="1">
                <a:solidFill>
                  <a:schemeClr val="accent2"/>
                </a:solidFill>
              </a:rPr>
              <a:t>more students </a:t>
            </a:r>
            <a:r>
              <a:rPr lang="en-US" sz="2400"/>
              <a:t>with excellent teachers and their teams. </a:t>
            </a:r>
          </a:p>
          <a:p>
            <a:pPr marL="342900" indent="-342900" algn="l">
              <a:buAutoNum type="arabicPeriod"/>
            </a:pPr>
            <a:endParaRPr lang="en-US" sz="700"/>
          </a:p>
          <a:p>
            <a:pPr marL="0" indent="0" algn="l">
              <a:buNone/>
            </a:pPr>
            <a:r>
              <a:rPr lang="en-US" sz="2400" b="0"/>
              <a:t>2.  </a:t>
            </a:r>
            <a:r>
              <a:rPr lang="en-US" sz="2400" b="1">
                <a:solidFill>
                  <a:schemeClr val="accent2"/>
                </a:solidFill>
              </a:rPr>
              <a:t>Pay</a:t>
            </a:r>
            <a:r>
              <a:rPr lang="en-US" sz="2400">
                <a:solidFill>
                  <a:schemeClr val="accent2"/>
                </a:solidFill>
              </a:rPr>
              <a:t> </a:t>
            </a:r>
            <a:r>
              <a:rPr lang="en-US" sz="2400" b="1">
                <a:solidFill>
                  <a:schemeClr val="accent2"/>
                </a:solidFill>
              </a:rPr>
              <a:t>teachers more </a:t>
            </a:r>
            <a:r>
              <a:rPr lang="en-US" sz="2400"/>
              <a:t>for extending their reach.</a:t>
            </a:r>
          </a:p>
          <a:p>
            <a:pPr marL="342900" indent="-342900" algn="l">
              <a:buAutoNum type="arabicPeriod"/>
            </a:pPr>
            <a:endParaRPr lang="en-US" sz="700"/>
          </a:p>
          <a:p>
            <a:pPr marL="0" indent="0" algn="l">
              <a:buNone/>
            </a:pPr>
            <a:r>
              <a:rPr lang="en-US" sz="2400"/>
              <a:t>3.  Fund pay within </a:t>
            </a:r>
            <a:r>
              <a:rPr lang="en-US" sz="2400" b="1">
                <a:solidFill>
                  <a:schemeClr val="accent2"/>
                </a:solidFill>
              </a:rPr>
              <a:t>regular budgets</a:t>
            </a:r>
            <a:r>
              <a:rPr lang="en-US" sz="2400"/>
              <a:t>.</a:t>
            </a:r>
          </a:p>
          <a:p>
            <a:pPr marL="342900" indent="-342900" algn="l">
              <a:buAutoNum type="arabicPeriod"/>
            </a:pPr>
            <a:endParaRPr lang="en-US" sz="700"/>
          </a:p>
          <a:p>
            <a:pPr marL="0" indent="0" algn="l">
              <a:buNone/>
            </a:pPr>
            <a:r>
              <a:rPr lang="en-US" sz="2400"/>
              <a:t>4.  Provide protected in-school time and clarity about how to use it for </a:t>
            </a:r>
          </a:p>
          <a:p>
            <a:pPr marL="0" indent="0" algn="l">
              <a:buNone/>
            </a:pPr>
            <a:r>
              <a:rPr lang="en-US" sz="2400" b="1"/>
              <a:t>     </a:t>
            </a:r>
            <a:r>
              <a:rPr lang="en-US" sz="2400" b="1">
                <a:solidFill>
                  <a:schemeClr val="accent2"/>
                </a:solidFill>
              </a:rPr>
              <a:t>planning, collaboration, and development</a:t>
            </a:r>
            <a:r>
              <a:rPr lang="en-US" sz="2400"/>
              <a:t>. </a:t>
            </a:r>
          </a:p>
          <a:p>
            <a:pPr marL="342900" indent="-342900" algn="l">
              <a:buAutoNum type="arabicPeriod"/>
            </a:pPr>
            <a:endParaRPr lang="en-US" sz="700"/>
          </a:p>
          <a:p>
            <a:pPr marL="0" indent="0" algn="l">
              <a:buNone/>
            </a:pPr>
            <a:r>
              <a:rPr lang="en-US" sz="2400"/>
              <a:t>5.  Match </a:t>
            </a:r>
            <a:r>
              <a:rPr lang="en-US" sz="2400" b="1">
                <a:solidFill>
                  <a:schemeClr val="accent2"/>
                </a:solidFill>
              </a:rPr>
              <a:t>authority and accountability </a:t>
            </a:r>
            <a:r>
              <a:rPr lang="en-US" sz="2400"/>
              <a:t>to each person’s</a:t>
            </a:r>
          </a:p>
          <a:p>
            <a:pPr marL="0" indent="0" algn="l">
              <a:buNone/>
            </a:pPr>
            <a:r>
              <a:rPr lang="en-US" sz="2400"/>
              <a:t>     responsibilities.</a:t>
            </a:r>
          </a:p>
        </p:txBody>
      </p:sp>
      <p:sp>
        <p:nvSpPr>
          <p:cNvPr id="3" name="Rectangle 2">
            <a:extLst>
              <a:ext uri="{FF2B5EF4-FFF2-40B4-BE49-F238E27FC236}">
                <a16:creationId xmlns:a16="http://schemas.microsoft.com/office/drawing/2014/main" id="{1A09F0E4-2F7F-45A6-8B56-55EA4E3838E5}"/>
              </a:ext>
            </a:extLst>
          </p:cNvPr>
          <p:cNvSpPr/>
          <p:nvPr userDrawn="1"/>
        </p:nvSpPr>
        <p:spPr>
          <a:xfrm>
            <a:off x="0" y="1672405"/>
            <a:ext cx="6666186" cy="954107"/>
          </a:xfrm>
          <a:prstGeom prst="rect">
            <a:avLst/>
          </a:prstGeom>
          <a:solidFill>
            <a:schemeClr val="accent6">
              <a:lumMod val="20000"/>
              <a:lumOff val="80000"/>
            </a:schemeClr>
          </a:solidFill>
        </p:spPr>
        <p:txBody>
          <a:bodyPr wrap="square">
            <a:spAutoFit/>
          </a:bodyPr>
          <a:lstStyle/>
          <a:p>
            <a:pPr algn="ctr"/>
            <a:r>
              <a:rPr lang="en-US" sz="2800" b="1"/>
              <a:t>Teams of teachers and school leaders choose and tailor school models to:</a:t>
            </a:r>
          </a:p>
        </p:txBody>
      </p:sp>
      <p:sp>
        <p:nvSpPr>
          <p:cNvPr id="19" name="TextBox 18">
            <a:extLst>
              <a:ext uri="{FF2B5EF4-FFF2-40B4-BE49-F238E27FC236}">
                <a16:creationId xmlns:a16="http://schemas.microsoft.com/office/drawing/2014/main" id="{ED71DDCD-AE7B-4ABB-9311-191C9A53AA3F}"/>
              </a:ext>
            </a:extLst>
          </p:cNvPr>
          <p:cNvSpPr txBox="1"/>
          <p:nvPr userDrawn="1"/>
        </p:nvSpPr>
        <p:spPr>
          <a:xfrm>
            <a:off x="0" y="369894"/>
            <a:ext cx="9155976" cy="707886"/>
          </a:xfrm>
          <a:prstGeom prst="rect">
            <a:avLst/>
          </a:prstGeom>
          <a:solidFill>
            <a:schemeClr val="accent1"/>
          </a:solidFill>
        </p:spPr>
        <p:txBody>
          <a:bodyPr wrap="square" rtlCol="0">
            <a:spAutoFit/>
          </a:bodyPr>
          <a:lstStyle/>
          <a:p>
            <a:pPr algn="ctr"/>
            <a:r>
              <a:rPr lang="en-US" sz="4000" b="1">
                <a:solidFill>
                  <a:schemeClr val="bg1"/>
                </a:solidFill>
                <a:latin typeface="Cambria" panose="02040503050406030204" pitchFamily="18" charset="0"/>
              </a:rPr>
              <a:t>Opportunity Culture Principles</a:t>
            </a:r>
          </a:p>
        </p:txBody>
      </p:sp>
    </p:spTree>
    <p:extLst>
      <p:ext uri="{BB962C8B-B14F-4D97-AF65-F5344CB8AC3E}">
        <p14:creationId xmlns:p14="http://schemas.microsoft.com/office/powerpoint/2010/main" val="424311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mon Challenges">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6F45FC8-52C7-4BD2-8D71-297862A78990}"/>
              </a:ext>
            </a:extLst>
          </p:cNvPr>
          <p:cNvSpPr txBox="1"/>
          <p:nvPr userDrawn="1"/>
        </p:nvSpPr>
        <p:spPr>
          <a:xfrm>
            <a:off x="4256690" y="1832408"/>
            <a:ext cx="4708635" cy="3477875"/>
          </a:xfrm>
          <a:prstGeom prst="rect">
            <a:avLst/>
          </a:prstGeom>
          <a:noFill/>
        </p:spPr>
        <p:txBody>
          <a:bodyPr wrap="square" rtlCol="0">
            <a:spAutoFit/>
          </a:bodyPr>
          <a:lstStyle/>
          <a:p>
            <a:pPr marL="342900" indent="-342900" algn="l">
              <a:buFont typeface="Arial" panose="020B0604020202020204" pitchFamily="34" charset="0"/>
              <a:buChar char="•"/>
            </a:pPr>
            <a:r>
              <a:rPr lang="en-US" sz="2400" b="0">
                <a:solidFill>
                  <a:schemeClr val="tx1"/>
                </a:solidFill>
              </a:rPr>
              <a:t>Excellent teachers have no greater reach than others.</a:t>
            </a:r>
          </a:p>
          <a:p>
            <a:pPr marL="342900" indent="-342900" algn="l">
              <a:buFont typeface="Arial" panose="020B0604020202020204" pitchFamily="34" charset="0"/>
              <a:buChar char="•"/>
            </a:pPr>
            <a:endParaRPr lang="en-US" sz="700" b="0">
              <a:solidFill>
                <a:schemeClr val="tx1"/>
              </a:solidFill>
            </a:endParaRPr>
          </a:p>
          <a:p>
            <a:pPr marL="342900" indent="-342900" algn="l">
              <a:buFont typeface="Arial" panose="020B0604020202020204" pitchFamily="34" charset="0"/>
              <a:buChar char="•"/>
            </a:pPr>
            <a:r>
              <a:rPr lang="en-US" sz="2400" b="0">
                <a:solidFill>
                  <a:schemeClr val="tx1"/>
                </a:solidFill>
              </a:rPr>
              <a:t>Students are losing excellent teachers to district jobs and other careers that pay more.</a:t>
            </a:r>
          </a:p>
          <a:p>
            <a:pPr marL="342900" indent="-342900" algn="l">
              <a:buFont typeface="Arial" panose="020B0604020202020204" pitchFamily="34" charset="0"/>
              <a:buChar char="•"/>
            </a:pPr>
            <a:endParaRPr lang="en-US" sz="700"/>
          </a:p>
          <a:p>
            <a:pPr marL="342900" indent="-342900" algn="l">
              <a:buFont typeface="Arial" panose="020B0604020202020204" pitchFamily="34" charset="0"/>
              <a:buChar char="•"/>
            </a:pPr>
            <a:r>
              <a:rPr lang="en-US" sz="2400"/>
              <a:t>Teachers</a:t>
            </a:r>
            <a:r>
              <a:rPr lang="en-US" sz="2400" baseline="0"/>
              <a:t> work alone and don’t have the support they need. </a:t>
            </a:r>
            <a:endParaRPr lang="en-US" sz="2400"/>
          </a:p>
          <a:p>
            <a:pPr marL="342900" indent="-342900" algn="l">
              <a:buFont typeface="Arial" panose="020B0604020202020204" pitchFamily="34" charset="0"/>
              <a:buChar char="•"/>
            </a:pPr>
            <a:endParaRPr lang="en-US" sz="700"/>
          </a:p>
          <a:p>
            <a:pPr marL="342900" indent="-342900" algn="l">
              <a:buFont typeface="Arial" panose="020B0604020202020204" pitchFamily="34" charset="0"/>
              <a:buChar char="•"/>
            </a:pPr>
            <a:r>
              <a:rPr lang="en-US" sz="2400"/>
              <a:t>Principals</a:t>
            </a:r>
            <a:r>
              <a:rPr lang="en-US" sz="2400" baseline="0"/>
              <a:t> feel overwhelmed.</a:t>
            </a:r>
            <a:endParaRPr lang="en-US" sz="2400"/>
          </a:p>
          <a:p>
            <a:pPr marL="342900" indent="-342900" algn="l">
              <a:buAutoNum type="arabicPeriod"/>
            </a:pPr>
            <a:endParaRPr lang="en-US" sz="700"/>
          </a:p>
        </p:txBody>
      </p:sp>
      <p:sp>
        <p:nvSpPr>
          <p:cNvPr id="19" name="TextBox 18">
            <a:extLst>
              <a:ext uri="{FF2B5EF4-FFF2-40B4-BE49-F238E27FC236}">
                <a16:creationId xmlns:a16="http://schemas.microsoft.com/office/drawing/2014/main" id="{ED71DDCD-AE7B-4ABB-9311-191C9A53AA3F}"/>
              </a:ext>
            </a:extLst>
          </p:cNvPr>
          <p:cNvSpPr txBox="1"/>
          <p:nvPr userDrawn="1"/>
        </p:nvSpPr>
        <p:spPr>
          <a:xfrm>
            <a:off x="0" y="369894"/>
            <a:ext cx="9155976" cy="707886"/>
          </a:xfrm>
          <a:prstGeom prst="rect">
            <a:avLst/>
          </a:prstGeom>
          <a:solidFill>
            <a:schemeClr val="accent1"/>
          </a:solidFill>
        </p:spPr>
        <p:txBody>
          <a:bodyPr wrap="square" rtlCol="0">
            <a:spAutoFit/>
          </a:bodyPr>
          <a:lstStyle/>
          <a:p>
            <a:pPr algn="ctr"/>
            <a:r>
              <a:rPr lang="en-US" sz="4000" b="1">
                <a:solidFill>
                  <a:schemeClr val="bg1"/>
                </a:solidFill>
                <a:latin typeface="Cambria" panose="02040503050406030204" pitchFamily="18" charset="0"/>
              </a:rPr>
              <a:t>Common Challenges</a:t>
            </a:r>
          </a:p>
        </p:txBody>
      </p:sp>
      <p:grpSp>
        <p:nvGrpSpPr>
          <p:cNvPr id="9" name="Group 8">
            <a:extLst>
              <a:ext uri="{FF2B5EF4-FFF2-40B4-BE49-F238E27FC236}">
                <a16:creationId xmlns:a16="http://schemas.microsoft.com/office/drawing/2014/main" id="{02E4E34D-E6DD-49B3-8C40-4EE2E9D2B543}"/>
              </a:ext>
            </a:extLst>
          </p:cNvPr>
          <p:cNvGrpSpPr/>
          <p:nvPr userDrawn="1"/>
        </p:nvGrpSpPr>
        <p:grpSpPr>
          <a:xfrm>
            <a:off x="132254" y="1486028"/>
            <a:ext cx="3992957" cy="4691243"/>
            <a:chOff x="1678421" y="1436649"/>
            <a:chExt cx="3992957" cy="4691243"/>
          </a:xfrm>
        </p:grpSpPr>
        <p:sp>
          <p:nvSpPr>
            <p:cNvPr id="10" name="Rectangle: Rounded Corners 38">
              <a:extLst>
                <a:ext uri="{FF2B5EF4-FFF2-40B4-BE49-F238E27FC236}">
                  <a16:creationId xmlns:a16="http://schemas.microsoft.com/office/drawing/2014/main" id="{EE530D11-836C-40AD-872C-38AE45A08AC8}"/>
                </a:ext>
              </a:extLst>
            </p:cNvPr>
            <p:cNvSpPr/>
            <p:nvPr/>
          </p:nvSpPr>
          <p:spPr>
            <a:xfrm>
              <a:off x="1969914" y="1723147"/>
              <a:ext cx="3409971" cy="3750826"/>
            </a:xfrm>
            <a:prstGeom prst="roundRect">
              <a:avLst/>
            </a:prstGeom>
            <a:noFill/>
            <a:ln w="38100">
              <a:solidFill>
                <a:srgbClr val="E046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Oval 10">
              <a:extLst>
                <a:ext uri="{FF2B5EF4-FFF2-40B4-BE49-F238E27FC236}">
                  <a16:creationId xmlns:a16="http://schemas.microsoft.com/office/drawing/2014/main" id="{EDA226E6-22F4-40D1-BEE3-2C8D9F762C6D}"/>
                </a:ext>
              </a:extLst>
            </p:cNvPr>
            <p:cNvSpPr/>
            <p:nvPr/>
          </p:nvSpPr>
          <p:spPr>
            <a:xfrm>
              <a:off x="3412019" y="1436649"/>
              <a:ext cx="596118" cy="572996"/>
            </a:xfrm>
            <a:prstGeom prst="ellipse">
              <a:avLst/>
            </a:prstGeom>
            <a:solidFill>
              <a:srgbClr val="E04629"/>
            </a:solidFill>
            <a:ln>
              <a:solidFill>
                <a:srgbClr val="E044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P</a:t>
              </a:r>
            </a:p>
          </p:txBody>
        </p:sp>
        <p:grpSp>
          <p:nvGrpSpPr>
            <p:cNvPr id="12" name="Group 11">
              <a:extLst>
                <a:ext uri="{FF2B5EF4-FFF2-40B4-BE49-F238E27FC236}">
                  <a16:creationId xmlns:a16="http://schemas.microsoft.com/office/drawing/2014/main" id="{22BFE80A-1DDC-477B-91E0-12A6C1EDBABB}"/>
                </a:ext>
              </a:extLst>
            </p:cNvPr>
            <p:cNvGrpSpPr/>
            <p:nvPr/>
          </p:nvGrpSpPr>
          <p:grpSpPr>
            <a:xfrm>
              <a:off x="1678421" y="2132190"/>
              <a:ext cx="3992957" cy="2973211"/>
              <a:chOff x="1694184" y="2209800"/>
              <a:chExt cx="4575342" cy="3276600"/>
            </a:xfrm>
          </p:grpSpPr>
          <p:grpSp>
            <p:nvGrpSpPr>
              <p:cNvPr id="14" name="Group 13">
                <a:extLst>
                  <a:ext uri="{FF2B5EF4-FFF2-40B4-BE49-F238E27FC236}">
                    <a16:creationId xmlns:a16="http://schemas.microsoft.com/office/drawing/2014/main" id="{4CEA7962-E5A0-4723-A634-929F8D9BC8B9}"/>
                  </a:ext>
                </a:extLst>
              </p:cNvPr>
              <p:cNvGrpSpPr/>
              <p:nvPr/>
            </p:nvGrpSpPr>
            <p:grpSpPr>
              <a:xfrm>
                <a:off x="2362200" y="2209800"/>
                <a:ext cx="3276600" cy="3276600"/>
                <a:chOff x="2362200" y="2209800"/>
                <a:chExt cx="3276600" cy="3276600"/>
              </a:xfrm>
            </p:grpSpPr>
            <p:sp>
              <p:nvSpPr>
                <p:cNvPr id="21" name="Oval 20">
                  <a:extLst>
                    <a:ext uri="{FF2B5EF4-FFF2-40B4-BE49-F238E27FC236}">
                      <a16:creationId xmlns:a16="http://schemas.microsoft.com/office/drawing/2014/main" id="{6CF4775D-0079-42C0-B69B-1EFE7AEC0F81}"/>
                    </a:ext>
                  </a:extLst>
                </p:cNvPr>
                <p:cNvSpPr/>
                <p:nvPr/>
              </p:nvSpPr>
              <p:spPr>
                <a:xfrm>
                  <a:off x="3225800" y="2209800"/>
                  <a:ext cx="685800" cy="685800"/>
                </a:xfrm>
                <a:prstGeom prst="ellipse">
                  <a:avLst/>
                </a:prstGeom>
                <a:noFill/>
                <a:ln w="38100"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2">
                          <a:lumMod val="50000"/>
                        </a:schemeClr>
                      </a:solidFill>
                    </a:rPr>
                    <a:t>T</a:t>
                  </a:r>
                  <a:r>
                    <a:rPr lang="en-US" b="1" baseline="-25000">
                      <a:solidFill>
                        <a:schemeClr val="bg2">
                          <a:lumMod val="50000"/>
                        </a:schemeClr>
                      </a:solidFill>
                    </a:rPr>
                    <a:t>25</a:t>
                  </a:r>
                </a:p>
              </p:txBody>
            </p:sp>
            <p:sp>
              <p:nvSpPr>
                <p:cNvPr id="22" name="Oval 21">
                  <a:extLst>
                    <a:ext uri="{FF2B5EF4-FFF2-40B4-BE49-F238E27FC236}">
                      <a16:creationId xmlns:a16="http://schemas.microsoft.com/office/drawing/2014/main" id="{90D5BA3D-C51A-4D87-B19A-F3F44DCEAACE}"/>
                    </a:ext>
                  </a:extLst>
                </p:cNvPr>
                <p:cNvSpPr/>
                <p:nvPr/>
              </p:nvSpPr>
              <p:spPr>
                <a:xfrm>
                  <a:off x="4089400" y="2209800"/>
                  <a:ext cx="685800" cy="685800"/>
                </a:xfrm>
                <a:prstGeom prst="ellipse">
                  <a:avLst/>
                </a:prstGeom>
                <a:noFill/>
                <a:ln w="38100"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2">
                          <a:lumMod val="50000"/>
                        </a:schemeClr>
                      </a:solidFill>
                    </a:rPr>
                    <a:t>T</a:t>
                  </a:r>
                  <a:r>
                    <a:rPr lang="en-US" b="1" baseline="-25000">
                      <a:solidFill>
                        <a:schemeClr val="bg2">
                          <a:lumMod val="50000"/>
                        </a:schemeClr>
                      </a:solidFill>
                    </a:rPr>
                    <a:t>25</a:t>
                  </a:r>
                </a:p>
              </p:txBody>
            </p:sp>
            <p:sp>
              <p:nvSpPr>
                <p:cNvPr id="23" name="Oval 22">
                  <a:extLst>
                    <a:ext uri="{FF2B5EF4-FFF2-40B4-BE49-F238E27FC236}">
                      <a16:creationId xmlns:a16="http://schemas.microsoft.com/office/drawing/2014/main" id="{63C4020B-8B59-4E1F-A777-DB0403D627C7}"/>
                    </a:ext>
                  </a:extLst>
                </p:cNvPr>
                <p:cNvSpPr/>
                <p:nvPr/>
              </p:nvSpPr>
              <p:spPr>
                <a:xfrm>
                  <a:off x="4953000" y="2209800"/>
                  <a:ext cx="685800" cy="685800"/>
                </a:xfrm>
                <a:prstGeom prst="ellipse">
                  <a:avLst/>
                </a:prstGeom>
                <a:solidFill>
                  <a:srgbClr val="38AB9A"/>
                </a:solidFill>
                <a:ln w="38100" cmpd="sng">
                  <a:noFill/>
                </a:ln>
                <a:effectLst>
                  <a:glow rad="127000">
                    <a:srgbClr val="38AB9A">
                      <a:alpha val="40000"/>
                    </a:srgbClr>
                  </a:glow>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1"/>
                      </a:solidFill>
                    </a:rPr>
                    <a:t>T</a:t>
                  </a:r>
                  <a:r>
                    <a:rPr lang="en-US" b="1" baseline="-25000">
                      <a:solidFill>
                        <a:schemeClr val="bg1"/>
                      </a:solidFill>
                    </a:rPr>
                    <a:t>25</a:t>
                  </a:r>
                </a:p>
              </p:txBody>
            </p:sp>
            <p:sp>
              <p:nvSpPr>
                <p:cNvPr id="24" name="Oval 23">
                  <a:extLst>
                    <a:ext uri="{FF2B5EF4-FFF2-40B4-BE49-F238E27FC236}">
                      <a16:creationId xmlns:a16="http://schemas.microsoft.com/office/drawing/2014/main" id="{401D11D5-6104-4F8F-87CC-8F1EEC685A6E}"/>
                    </a:ext>
                  </a:extLst>
                </p:cNvPr>
                <p:cNvSpPr/>
                <p:nvPr/>
              </p:nvSpPr>
              <p:spPr>
                <a:xfrm>
                  <a:off x="2362200" y="3048000"/>
                  <a:ext cx="685800" cy="685800"/>
                </a:xfrm>
                <a:prstGeom prst="ellipse">
                  <a:avLst/>
                </a:prstGeom>
                <a:solidFill>
                  <a:srgbClr val="38AB9A"/>
                </a:solidFill>
                <a:ln w="38100" cmpd="sng">
                  <a:noFill/>
                </a:ln>
                <a:effectLst>
                  <a:glow rad="127000">
                    <a:srgbClr val="38AB9A">
                      <a:alpha val="40000"/>
                    </a:srgbClr>
                  </a:glow>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1"/>
                      </a:solidFill>
                    </a:rPr>
                    <a:t>T</a:t>
                  </a:r>
                  <a:r>
                    <a:rPr lang="en-US" b="1" baseline="-25000">
                      <a:solidFill>
                        <a:schemeClr val="bg1"/>
                      </a:solidFill>
                    </a:rPr>
                    <a:t>25</a:t>
                  </a:r>
                </a:p>
              </p:txBody>
            </p:sp>
            <p:sp>
              <p:nvSpPr>
                <p:cNvPr id="25" name="Oval 24">
                  <a:extLst>
                    <a:ext uri="{FF2B5EF4-FFF2-40B4-BE49-F238E27FC236}">
                      <a16:creationId xmlns:a16="http://schemas.microsoft.com/office/drawing/2014/main" id="{B8C12342-3D9B-4772-A97B-46DC4491C8E1}"/>
                    </a:ext>
                  </a:extLst>
                </p:cNvPr>
                <p:cNvSpPr/>
                <p:nvPr/>
              </p:nvSpPr>
              <p:spPr>
                <a:xfrm>
                  <a:off x="3225800" y="3048000"/>
                  <a:ext cx="685800" cy="685800"/>
                </a:xfrm>
                <a:prstGeom prst="ellipse">
                  <a:avLst/>
                </a:prstGeom>
                <a:noFill/>
                <a:ln w="38100"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2">
                          <a:lumMod val="50000"/>
                        </a:schemeClr>
                      </a:solidFill>
                    </a:rPr>
                    <a:t>T</a:t>
                  </a:r>
                  <a:r>
                    <a:rPr lang="en-US" b="1" baseline="-25000">
                      <a:solidFill>
                        <a:schemeClr val="bg2">
                          <a:lumMod val="50000"/>
                        </a:schemeClr>
                      </a:solidFill>
                    </a:rPr>
                    <a:t>25</a:t>
                  </a:r>
                </a:p>
              </p:txBody>
            </p:sp>
            <p:sp>
              <p:nvSpPr>
                <p:cNvPr id="26" name="Oval 25">
                  <a:extLst>
                    <a:ext uri="{FF2B5EF4-FFF2-40B4-BE49-F238E27FC236}">
                      <a16:creationId xmlns:a16="http://schemas.microsoft.com/office/drawing/2014/main" id="{B23E6586-DB84-4873-B0F2-29F9ADF64778}"/>
                    </a:ext>
                  </a:extLst>
                </p:cNvPr>
                <p:cNvSpPr/>
                <p:nvPr/>
              </p:nvSpPr>
              <p:spPr>
                <a:xfrm>
                  <a:off x="4089400" y="3048000"/>
                  <a:ext cx="685800" cy="685800"/>
                </a:xfrm>
                <a:prstGeom prst="ellipse">
                  <a:avLst/>
                </a:prstGeom>
                <a:noFill/>
                <a:ln w="38100"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2">
                          <a:lumMod val="50000"/>
                        </a:schemeClr>
                      </a:solidFill>
                    </a:rPr>
                    <a:t>T</a:t>
                  </a:r>
                  <a:r>
                    <a:rPr lang="en-US" b="1" baseline="-25000">
                      <a:solidFill>
                        <a:schemeClr val="bg2">
                          <a:lumMod val="50000"/>
                        </a:schemeClr>
                      </a:solidFill>
                    </a:rPr>
                    <a:t>25</a:t>
                  </a:r>
                </a:p>
              </p:txBody>
            </p:sp>
            <p:sp>
              <p:nvSpPr>
                <p:cNvPr id="27" name="Oval 26">
                  <a:extLst>
                    <a:ext uri="{FF2B5EF4-FFF2-40B4-BE49-F238E27FC236}">
                      <a16:creationId xmlns:a16="http://schemas.microsoft.com/office/drawing/2014/main" id="{C94F794D-7AC1-4024-9BC6-F003DD608CF7}"/>
                    </a:ext>
                  </a:extLst>
                </p:cNvPr>
                <p:cNvSpPr/>
                <p:nvPr/>
              </p:nvSpPr>
              <p:spPr>
                <a:xfrm>
                  <a:off x="4953000" y="3048000"/>
                  <a:ext cx="685800" cy="685800"/>
                </a:xfrm>
                <a:prstGeom prst="ellipse">
                  <a:avLst/>
                </a:prstGeom>
                <a:noFill/>
                <a:ln w="38100"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2">
                          <a:lumMod val="50000"/>
                        </a:schemeClr>
                      </a:solidFill>
                    </a:rPr>
                    <a:t>T</a:t>
                  </a:r>
                  <a:r>
                    <a:rPr lang="en-US" b="1" baseline="-25000">
                      <a:solidFill>
                        <a:schemeClr val="bg2">
                          <a:lumMod val="50000"/>
                        </a:schemeClr>
                      </a:solidFill>
                    </a:rPr>
                    <a:t>25</a:t>
                  </a:r>
                </a:p>
              </p:txBody>
            </p:sp>
            <p:sp>
              <p:nvSpPr>
                <p:cNvPr id="28" name="Oval 27">
                  <a:extLst>
                    <a:ext uri="{FF2B5EF4-FFF2-40B4-BE49-F238E27FC236}">
                      <a16:creationId xmlns:a16="http://schemas.microsoft.com/office/drawing/2014/main" id="{FF88C41A-5B47-49F9-89C8-25CB15B7EB0A}"/>
                    </a:ext>
                  </a:extLst>
                </p:cNvPr>
                <p:cNvSpPr/>
                <p:nvPr/>
              </p:nvSpPr>
              <p:spPr>
                <a:xfrm>
                  <a:off x="2362200" y="3886200"/>
                  <a:ext cx="685800" cy="685800"/>
                </a:xfrm>
                <a:prstGeom prst="ellipse">
                  <a:avLst/>
                </a:prstGeom>
                <a:noFill/>
                <a:ln w="38100"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2">
                          <a:lumMod val="50000"/>
                        </a:schemeClr>
                      </a:solidFill>
                    </a:rPr>
                    <a:t>T</a:t>
                  </a:r>
                  <a:r>
                    <a:rPr lang="en-US" b="1" baseline="-25000">
                      <a:solidFill>
                        <a:schemeClr val="bg2">
                          <a:lumMod val="50000"/>
                        </a:schemeClr>
                      </a:solidFill>
                    </a:rPr>
                    <a:t>25</a:t>
                  </a:r>
                </a:p>
              </p:txBody>
            </p:sp>
            <p:sp>
              <p:nvSpPr>
                <p:cNvPr id="29" name="Oval 28">
                  <a:extLst>
                    <a:ext uri="{FF2B5EF4-FFF2-40B4-BE49-F238E27FC236}">
                      <a16:creationId xmlns:a16="http://schemas.microsoft.com/office/drawing/2014/main" id="{6A9C1D26-A3D2-4EF7-BFD4-2B671C2C2B86}"/>
                    </a:ext>
                  </a:extLst>
                </p:cNvPr>
                <p:cNvSpPr/>
                <p:nvPr/>
              </p:nvSpPr>
              <p:spPr>
                <a:xfrm>
                  <a:off x="3225800" y="3886200"/>
                  <a:ext cx="685800" cy="685800"/>
                </a:xfrm>
                <a:prstGeom prst="ellipse">
                  <a:avLst/>
                </a:prstGeom>
                <a:noFill/>
                <a:ln w="38100"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2">
                          <a:lumMod val="50000"/>
                        </a:schemeClr>
                      </a:solidFill>
                    </a:rPr>
                    <a:t>T</a:t>
                  </a:r>
                  <a:r>
                    <a:rPr lang="en-US" b="1" baseline="-25000">
                      <a:solidFill>
                        <a:schemeClr val="bg2">
                          <a:lumMod val="50000"/>
                        </a:schemeClr>
                      </a:solidFill>
                    </a:rPr>
                    <a:t>25</a:t>
                  </a:r>
                </a:p>
              </p:txBody>
            </p:sp>
            <p:sp>
              <p:nvSpPr>
                <p:cNvPr id="30" name="Oval 29">
                  <a:extLst>
                    <a:ext uri="{FF2B5EF4-FFF2-40B4-BE49-F238E27FC236}">
                      <a16:creationId xmlns:a16="http://schemas.microsoft.com/office/drawing/2014/main" id="{5842E9E2-313F-45FC-9CCD-C69426462163}"/>
                    </a:ext>
                  </a:extLst>
                </p:cNvPr>
                <p:cNvSpPr/>
                <p:nvPr/>
              </p:nvSpPr>
              <p:spPr>
                <a:xfrm>
                  <a:off x="4953000" y="3886200"/>
                  <a:ext cx="685800" cy="685800"/>
                </a:xfrm>
                <a:prstGeom prst="ellipse">
                  <a:avLst/>
                </a:prstGeom>
                <a:noFill/>
                <a:ln w="38100"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2">
                          <a:lumMod val="50000"/>
                        </a:schemeClr>
                      </a:solidFill>
                    </a:rPr>
                    <a:t>T</a:t>
                  </a:r>
                  <a:r>
                    <a:rPr lang="en-US" b="1" baseline="-25000">
                      <a:solidFill>
                        <a:schemeClr val="bg2">
                          <a:lumMod val="50000"/>
                        </a:schemeClr>
                      </a:solidFill>
                    </a:rPr>
                    <a:t>25</a:t>
                  </a:r>
                </a:p>
              </p:txBody>
            </p:sp>
            <p:sp>
              <p:nvSpPr>
                <p:cNvPr id="31" name="Oval 30">
                  <a:extLst>
                    <a:ext uri="{FF2B5EF4-FFF2-40B4-BE49-F238E27FC236}">
                      <a16:creationId xmlns:a16="http://schemas.microsoft.com/office/drawing/2014/main" id="{42B6E0B1-ED05-4BC0-A85C-1EF612DD5B75}"/>
                    </a:ext>
                  </a:extLst>
                </p:cNvPr>
                <p:cNvSpPr/>
                <p:nvPr/>
              </p:nvSpPr>
              <p:spPr>
                <a:xfrm>
                  <a:off x="4114800" y="3886200"/>
                  <a:ext cx="685800" cy="685800"/>
                </a:xfrm>
                <a:prstGeom prst="ellipse">
                  <a:avLst/>
                </a:prstGeom>
                <a:solidFill>
                  <a:srgbClr val="38AB9A"/>
                </a:solidFill>
                <a:ln w="38100" cmpd="sng">
                  <a:noFill/>
                </a:ln>
                <a:effectLst>
                  <a:glow rad="127000">
                    <a:srgbClr val="38AB9A">
                      <a:alpha val="40000"/>
                    </a:srgbClr>
                  </a:glow>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1"/>
                      </a:solidFill>
                    </a:rPr>
                    <a:t>T</a:t>
                  </a:r>
                  <a:r>
                    <a:rPr lang="en-US" b="1" baseline="-25000">
                      <a:solidFill>
                        <a:schemeClr val="bg1"/>
                      </a:solidFill>
                    </a:rPr>
                    <a:t>25</a:t>
                  </a:r>
                </a:p>
              </p:txBody>
            </p:sp>
            <p:sp>
              <p:nvSpPr>
                <p:cNvPr id="32" name="Oval 31">
                  <a:extLst>
                    <a:ext uri="{FF2B5EF4-FFF2-40B4-BE49-F238E27FC236}">
                      <a16:creationId xmlns:a16="http://schemas.microsoft.com/office/drawing/2014/main" id="{5DBA4BAB-CCB2-4A9A-B8C5-3670B4A76D1F}"/>
                    </a:ext>
                  </a:extLst>
                </p:cNvPr>
                <p:cNvSpPr/>
                <p:nvPr/>
              </p:nvSpPr>
              <p:spPr>
                <a:xfrm>
                  <a:off x="2362200" y="4800600"/>
                  <a:ext cx="685800" cy="685800"/>
                </a:xfrm>
                <a:prstGeom prst="ellipse">
                  <a:avLst/>
                </a:prstGeom>
                <a:noFill/>
                <a:ln w="38100"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2">
                          <a:lumMod val="50000"/>
                        </a:schemeClr>
                      </a:solidFill>
                    </a:rPr>
                    <a:t>T</a:t>
                  </a:r>
                  <a:r>
                    <a:rPr lang="en-US" b="1" baseline="-25000">
                      <a:solidFill>
                        <a:schemeClr val="bg2">
                          <a:lumMod val="50000"/>
                        </a:schemeClr>
                      </a:solidFill>
                    </a:rPr>
                    <a:t>25</a:t>
                  </a:r>
                </a:p>
              </p:txBody>
            </p:sp>
            <p:sp>
              <p:nvSpPr>
                <p:cNvPr id="33" name="Oval 32">
                  <a:extLst>
                    <a:ext uri="{FF2B5EF4-FFF2-40B4-BE49-F238E27FC236}">
                      <a16:creationId xmlns:a16="http://schemas.microsoft.com/office/drawing/2014/main" id="{4FC0AA4B-2816-4363-AD2E-551E9B4CCCC9}"/>
                    </a:ext>
                  </a:extLst>
                </p:cNvPr>
                <p:cNvSpPr/>
                <p:nvPr/>
              </p:nvSpPr>
              <p:spPr>
                <a:xfrm>
                  <a:off x="3276600" y="4800600"/>
                  <a:ext cx="685800" cy="685800"/>
                </a:xfrm>
                <a:prstGeom prst="ellipse">
                  <a:avLst/>
                </a:prstGeom>
                <a:solidFill>
                  <a:srgbClr val="38AB9A"/>
                </a:solidFill>
                <a:ln w="38100" cmpd="sng">
                  <a:noFill/>
                </a:ln>
                <a:effectLst>
                  <a:glow rad="127000">
                    <a:srgbClr val="38AB9A">
                      <a:alpha val="40000"/>
                    </a:srgbClr>
                  </a:glow>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1"/>
                      </a:solidFill>
                    </a:rPr>
                    <a:t>T</a:t>
                  </a:r>
                  <a:r>
                    <a:rPr lang="en-US" b="1" baseline="-25000">
                      <a:solidFill>
                        <a:schemeClr val="bg1"/>
                      </a:solidFill>
                    </a:rPr>
                    <a:t>25</a:t>
                  </a:r>
                </a:p>
              </p:txBody>
            </p:sp>
            <p:sp>
              <p:nvSpPr>
                <p:cNvPr id="34" name="Oval 33">
                  <a:extLst>
                    <a:ext uri="{FF2B5EF4-FFF2-40B4-BE49-F238E27FC236}">
                      <a16:creationId xmlns:a16="http://schemas.microsoft.com/office/drawing/2014/main" id="{9BBF7353-5597-42D1-AC5F-51C0A2833F07}"/>
                    </a:ext>
                  </a:extLst>
                </p:cNvPr>
                <p:cNvSpPr/>
                <p:nvPr/>
              </p:nvSpPr>
              <p:spPr>
                <a:xfrm>
                  <a:off x="4114800" y="4800600"/>
                  <a:ext cx="685800" cy="685800"/>
                </a:xfrm>
                <a:prstGeom prst="ellipse">
                  <a:avLst/>
                </a:prstGeom>
                <a:noFill/>
                <a:ln w="38100"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2">
                          <a:lumMod val="50000"/>
                        </a:schemeClr>
                      </a:solidFill>
                    </a:rPr>
                    <a:t>T</a:t>
                  </a:r>
                  <a:r>
                    <a:rPr lang="en-US" b="1" baseline="-25000">
                      <a:solidFill>
                        <a:schemeClr val="bg2">
                          <a:lumMod val="50000"/>
                        </a:schemeClr>
                      </a:solidFill>
                    </a:rPr>
                    <a:t>25</a:t>
                  </a:r>
                </a:p>
              </p:txBody>
            </p:sp>
            <p:sp>
              <p:nvSpPr>
                <p:cNvPr id="35" name="Oval 34">
                  <a:extLst>
                    <a:ext uri="{FF2B5EF4-FFF2-40B4-BE49-F238E27FC236}">
                      <a16:creationId xmlns:a16="http://schemas.microsoft.com/office/drawing/2014/main" id="{71ADEE68-72A8-48BA-845F-40C3EE8C5D27}"/>
                    </a:ext>
                  </a:extLst>
                </p:cNvPr>
                <p:cNvSpPr/>
                <p:nvPr/>
              </p:nvSpPr>
              <p:spPr>
                <a:xfrm>
                  <a:off x="4953000" y="4800600"/>
                  <a:ext cx="685800" cy="685800"/>
                </a:xfrm>
                <a:prstGeom prst="ellipse">
                  <a:avLst/>
                </a:prstGeom>
                <a:noFill/>
                <a:ln w="38100"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2">
                          <a:lumMod val="50000"/>
                        </a:schemeClr>
                      </a:solidFill>
                    </a:rPr>
                    <a:t>T</a:t>
                  </a:r>
                  <a:r>
                    <a:rPr lang="en-US" b="1" baseline="-25000">
                      <a:solidFill>
                        <a:schemeClr val="bg2">
                          <a:lumMod val="50000"/>
                        </a:schemeClr>
                      </a:solidFill>
                    </a:rPr>
                    <a:t>25</a:t>
                  </a:r>
                </a:p>
              </p:txBody>
            </p:sp>
            <p:sp>
              <p:nvSpPr>
                <p:cNvPr id="36" name="Oval 35">
                  <a:extLst>
                    <a:ext uri="{FF2B5EF4-FFF2-40B4-BE49-F238E27FC236}">
                      <a16:creationId xmlns:a16="http://schemas.microsoft.com/office/drawing/2014/main" id="{482471BD-2A7F-4BA5-B8BF-0C59F142291F}"/>
                    </a:ext>
                  </a:extLst>
                </p:cNvPr>
                <p:cNvSpPr/>
                <p:nvPr/>
              </p:nvSpPr>
              <p:spPr>
                <a:xfrm>
                  <a:off x="2362200" y="2209800"/>
                  <a:ext cx="685800" cy="685800"/>
                </a:xfrm>
                <a:prstGeom prst="ellipse">
                  <a:avLst/>
                </a:prstGeom>
                <a:noFill/>
                <a:ln w="38100"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2">
                          <a:lumMod val="50000"/>
                        </a:schemeClr>
                      </a:solidFill>
                    </a:rPr>
                    <a:t>T</a:t>
                  </a:r>
                  <a:r>
                    <a:rPr lang="en-US" b="1" baseline="-25000">
                      <a:solidFill>
                        <a:schemeClr val="bg2">
                          <a:lumMod val="50000"/>
                        </a:schemeClr>
                      </a:solidFill>
                    </a:rPr>
                    <a:t>25</a:t>
                  </a:r>
                </a:p>
              </p:txBody>
            </p:sp>
          </p:grpSp>
          <p:sp>
            <p:nvSpPr>
              <p:cNvPr id="15" name="Freeform 44">
                <a:extLst>
                  <a:ext uri="{FF2B5EF4-FFF2-40B4-BE49-F238E27FC236}">
                    <a16:creationId xmlns:a16="http://schemas.microsoft.com/office/drawing/2014/main" id="{89DC8391-322F-46E3-8A1D-CA8EC4EF9E66}"/>
                  </a:ext>
                </a:extLst>
              </p:cNvPr>
              <p:cNvSpPr/>
              <p:nvPr/>
            </p:nvSpPr>
            <p:spPr>
              <a:xfrm>
                <a:off x="5456241" y="2423703"/>
                <a:ext cx="813285" cy="233040"/>
              </a:xfrm>
              <a:custGeom>
                <a:avLst/>
                <a:gdLst>
                  <a:gd name="connsiteX0" fmla="*/ 0 w 599703"/>
                  <a:gd name="connsiteY0" fmla="*/ 148359 h 148359"/>
                  <a:gd name="connsiteX1" fmla="*/ 246937 w 599703"/>
                  <a:gd name="connsiteY1" fmla="*/ 7260 h 148359"/>
                  <a:gd name="connsiteX2" fmla="*/ 599703 w 599703"/>
                  <a:gd name="connsiteY2" fmla="*/ 19018 h 148359"/>
                </a:gdLst>
                <a:ahLst/>
                <a:cxnLst>
                  <a:cxn ang="0">
                    <a:pos x="connsiteX0" y="connsiteY0"/>
                  </a:cxn>
                  <a:cxn ang="0">
                    <a:pos x="connsiteX1" y="connsiteY1"/>
                  </a:cxn>
                  <a:cxn ang="0">
                    <a:pos x="connsiteX2" y="connsiteY2"/>
                  </a:cxn>
                </a:cxnLst>
                <a:rect l="l" t="t" r="r" b="b"/>
                <a:pathLst>
                  <a:path w="599703" h="148359">
                    <a:moveTo>
                      <a:pt x="0" y="148359"/>
                    </a:moveTo>
                    <a:cubicBezTo>
                      <a:pt x="73493" y="88588"/>
                      <a:pt x="146986" y="28817"/>
                      <a:pt x="246937" y="7260"/>
                    </a:cubicBezTo>
                    <a:cubicBezTo>
                      <a:pt x="346888" y="-14297"/>
                      <a:pt x="599703" y="19018"/>
                      <a:pt x="599703" y="19018"/>
                    </a:cubicBezTo>
                  </a:path>
                </a:pathLst>
              </a:custGeom>
              <a:ln w="28575" cmpd="sng">
                <a:solidFill>
                  <a:srgbClr val="38AB9A"/>
                </a:solidFill>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600"/>
              </a:p>
            </p:txBody>
          </p:sp>
          <p:sp>
            <p:nvSpPr>
              <p:cNvPr id="17" name="Freeform 45">
                <a:extLst>
                  <a:ext uri="{FF2B5EF4-FFF2-40B4-BE49-F238E27FC236}">
                    <a16:creationId xmlns:a16="http://schemas.microsoft.com/office/drawing/2014/main" id="{F0DA6C37-0B5C-40F0-BC4D-89E91A19DC68}"/>
                  </a:ext>
                </a:extLst>
              </p:cNvPr>
              <p:cNvSpPr/>
              <p:nvPr/>
            </p:nvSpPr>
            <p:spPr>
              <a:xfrm>
                <a:off x="4755047" y="3962400"/>
                <a:ext cx="1514479" cy="224558"/>
              </a:xfrm>
              <a:custGeom>
                <a:avLst/>
                <a:gdLst>
                  <a:gd name="connsiteX0" fmla="*/ 0 w 599703"/>
                  <a:gd name="connsiteY0" fmla="*/ 148359 h 148359"/>
                  <a:gd name="connsiteX1" fmla="*/ 246937 w 599703"/>
                  <a:gd name="connsiteY1" fmla="*/ 7260 h 148359"/>
                  <a:gd name="connsiteX2" fmla="*/ 599703 w 599703"/>
                  <a:gd name="connsiteY2" fmla="*/ 19018 h 148359"/>
                </a:gdLst>
                <a:ahLst/>
                <a:cxnLst>
                  <a:cxn ang="0">
                    <a:pos x="connsiteX0" y="connsiteY0"/>
                  </a:cxn>
                  <a:cxn ang="0">
                    <a:pos x="connsiteX1" y="connsiteY1"/>
                  </a:cxn>
                  <a:cxn ang="0">
                    <a:pos x="connsiteX2" y="connsiteY2"/>
                  </a:cxn>
                </a:cxnLst>
                <a:rect l="l" t="t" r="r" b="b"/>
                <a:pathLst>
                  <a:path w="599703" h="148359">
                    <a:moveTo>
                      <a:pt x="0" y="148359"/>
                    </a:moveTo>
                    <a:cubicBezTo>
                      <a:pt x="73493" y="88588"/>
                      <a:pt x="146986" y="28817"/>
                      <a:pt x="246937" y="7260"/>
                    </a:cubicBezTo>
                    <a:cubicBezTo>
                      <a:pt x="346888" y="-14297"/>
                      <a:pt x="599703" y="19018"/>
                      <a:pt x="599703" y="19018"/>
                    </a:cubicBezTo>
                  </a:path>
                </a:pathLst>
              </a:custGeom>
              <a:ln w="28575" cmpd="sng">
                <a:solidFill>
                  <a:srgbClr val="38AB9A"/>
                </a:solidFill>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600"/>
              </a:p>
            </p:txBody>
          </p:sp>
          <p:sp>
            <p:nvSpPr>
              <p:cNvPr id="18" name="Freeform 46">
                <a:extLst>
                  <a:ext uri="{FF2B5EF4-FFF2-40B4-BE49-F238E27FC236}">
                    <a16:creationId xmlns:a16="http://schemas.microsoft.com/office/drawing/2014/main" id="{BFA279B0-1830-4568-80C5-E8557B324C08}"/>
                  </a:ext>
                </a:extLst>
              </p:cNvPr>
              <p:cNvSpPr/>
              <p:nvPr/>
            </p:nvSpPr>
            <p:spPr>
              <a:xfrm flipH="1">
                <a:off x="1752606" y="3200400"/>
                <a:ext cx="818358" cy="94602"/>
              </a:xfrm>
              <a:custGeom>
                <a:avLst/>
                <a:gdLst>
                  <a:gd name="connsiteX0" fmla="*/ 0 w 599703"/>
                  <a:gd name="connsiteY0" fmla="*/ 148359 h 148359"/>
                  <a:gd name="connsiteX1" fmla="*/ 246937 w 599703"/>
                  <a:gd name="connsiteY1" fmla="*/ 7260 h 148359"/>
                  <a:gd name="connsiteX2" fmla="*/ 599703 w 599703"/>
                  <a:gd name="connsiteY2" fmla="*/ 19018 h 148359"/>
                </a:gdLst>
                <a:ahLst/>
                <a:cxnLst>
                  <a:cxn ang="0">
                    <a:pos x="connsiteX0" y="connsiteY0"/>
                  </a:cxn>
                  <a:cxn ang="0">
                    <a:pos x="connsiteX1" y="connsiteY1"/>
                  </a:cxn>
                  <a:cxn ang="0">
                    <a:pos x="connsiteX2" y="connsiteY2"/>
                  </a:cxn>
                </a:cxnLst>
                <a:rect l="l" t="t" r="r" b="b"/>
                <a:pathLst>
                  <a:path w="599703" h="148359">
                    <a:moveTo>
                      <a:pt x="0" y="148359"/>
                    </a:moveTo>
                    <a:cubicBezTo>
                      <a:pt x="73493" y="88588"/>
                      <a:pt x="146986" y="28817"/>
                      <a:pt x="246937" y="7260"/>
                    </a:cubicBezTo>
                    <a:cubicBezTo>
                      <a:pt x="346888" y="-14297"/>
                      <a:pt x="599703" y="19018"/>
                      <a:pt x="599703" y="19018"/>
                    </a:cubicBezTo>
                  </a:path>
                </a:pathLst>
              </a:custGeom>
              <a:ln w="28575" cmpd="sng">
                <a:solidFill>
                  <a:srgbClr val="38AB9A"/>
                </a:solidFill>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600"/>
              </a:p>
            </p:txBody>
          </p:sp>
          <p:sp>
            <p:nvSpPr>
              <p:cNvPr id="20" name="Freeform 47">
                <a:extLst>
                  <a:ext uri="{FF2B5EF4-FFF2-40B4-BE49-F238E27FC236}">
                    <a16:creationId xmlns:a16="http://schemas.microsoft.com/office/drawing/2014/main" id="{801469F9-9C68-4238-81DB-FB11E0D99BE3}"/>
                  </a:ext>
                </a:extLst>
              </p:cNvPr>
              <p:cNvSpPr/>
              <p:nvPr/>
            </p:nvSpPr>
            <p:spPr>
              <a:xfrm flipH="1">
                <a:off x="1694184" y="4900426"/>
                <a:ext cx="1673522" cy="224560"/>
              </a:xfrm>
              <a:custGeom>
                <a:avLst/>
                <a:gdLst>
                  <a:gd name="connsiteX0" fmla="*/ 0 w 599703"/>
                  <a:gd name="connsiteY0" fmla="*/ 148359 h 148359"/>
                  <a:gd name="connsiteX1" fmla="*/ 246937 w 599703"/>
                  <a:gd name="connsiteY1" fmla="*/ 7260 h 148359"/>
                  <a:gd name="connsiteX2" fmla="*/ 599703 w 599703"/>
                  <a:gd name="connsiteY2" fmla="*/ 19018 h 148359"/>
                </a:gdLst>
                <a:ahLst/>
                <a:cxnLst>
                  <a:cxn ang="0">
                    <a:pos x="connsiteX0" y="connsiteY0"/>
                  </a:cxn>
                  <a:cxn ang="0">
                    <a:pos x="connsiteX1" y="connsiteY1"/>
                  </a:cxn>
                  <a:cxn ang="0">
                    <a:pos x="connsiteX2" y="connsiteY2"/>
                  </a:cxn>
                </a:cxnLst>
                <a:rect l="l" t="t" r="r" b="b"/>
                <a:pathLst>
                  <a:path w="599703" h="148359">
                    <a:moveTo>
                      <a:pt x="0" y="148359"/>
                    </a:moveTo>
                    <a:cubicBezTo>
                      <a:pt x="73493" y="88588"/>
                      <a:pt x="146986" y="28817"/>
                      <a:pt x="246937" y="7260"/>
                    </a:cubicBezTo>
                    <a:cubicBezTo>
                      <a:pt x="346888" y="-14297"/>
                      <a:pt x="599703" y="19018"/>
                      <a:pt x="599703" y="19018"/>
                    </a:cubicBezTo>
                  </a:path>
                </a:pathLst>
              </a:custGeom>
              <a:ln w="28575" cmpd="sng">
                <a:solidFill>
                  <a:srgbClr val="38AB9A"/>
                </a:solidFill>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600"/>
              </a:p>
            </p:txBody>
          </p:sp>
        </p:grpSp>
        <p:sp>
          <p:nvSpPr>
            <p:cNvPr id="13" name="TextBox 12">
              <a:extLst>
                <a:ext uri="{FF2B5EF4-FFF2-40B4-BE49-F238E27FC236}">
                  <a16:creationId xmlns:a16="http://schemas.microsoft.com/office/drawing/2014/main" id="{3480A7D1-81B4-4B15-BD5E-BFCD7ACFC8F8}"/>
                </a:ext>
              </a:extLst>
            </p:cNvPr>
            <p:cNvSpPr txBox="1"/>
            <p:nvPr/>
          </p:nvSpPr>
          <p:spPr>
            <a:xfrm>
              <a:off x="2059388" y="5543117"/>
              <a:ext cx="3320497" cy="584775"/>
            </a:xfrm>
            <a:prstGeom prst="rect">
              <a:avLst/>
            </a:prstGeom>
            <a:noFill/>
          </p:spPr>
          <p:txBody>
            <a:bodyPr wrap="square" rtlCol="0" anchor="ctr" anchorCtr="1">
              <a:spAutoFit/>
            </a:bodyPr>
            <a:lstStyle/>
            <a:p>
              <a:r>
                <a:rPr lang="en-US" sz="1600" i="1">
                  <a:solidFill>
                    <a:schemeClr val="tx1">
                      <a:lumMod val="65000"/>
                      <a:lumOff val="35000"/>
                    </a:schemeClr>
                  </a:solidFill>
                </a:rPr>
                <a:t>Too many of the best teachers leave teaching to advance their careers.</a:t>
              </a:r>
              <a:endParaRPr lang="en-US" sz="1600">
                <a:solidFill>
                  <a:schemeClr val="tx1">
                    <a:lumMod val="65000"/>
                    <a:lumOff val="35000"/>
                  </a:schemeClr>
                </a:solidFill>
              </a:endParaRPr>
            </a:p>
          </p:txBody>
        </p:sp>
      </p:grpSp>
    </p:spTree>
    <p:extLst>
      <p:ext uri="{BB962C8B-B14F-4D97-AF65-F5344CB8AC3E}">
        <p14:creationId xmlns:p14="http://schemas.microsoft.com/office/powerpoint/2010/main" val="1527822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olutions">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6F45FC8-52C7-4BD2-8D71-297862A78990}"/>
              </a:ext>
            </a:extLst>
          </p:cNvPr>
          <p:cNvSpPr txBox="1"/>
          <p:nvPr userDrawn="1"/>
        </p:nvSpPr>
        <p:spPr>
          <a:xfrm>
            <a:off x="4256690" y="1832408"/>
            <a:ext cx="4708635" cy="3847207"/>
          </a:xfrm>
          <a:prstGeom prst="rect">
            <a:avLst/>
          </a:prstGeom>
          <a:noFill/>
        </p:spPr>
        <p:txBody>
          <a:bodyPr wrap="square" rtlCol="0">
            <a:spAutoFit/>
          </a:bodyPr>
          <a:lstStyle/>
          <a:p>
            <a:pPr marL="342900" indent="-342900" algn="l">
              <a:buFont typeface="Arial" panose="020B0604020202020204" pitchFamily="34" charset="0"/>
              <a:buChar char="•"/>
            </a:pPr>
            <a:r>
              <a:rPr lang="en-US" sz="2400" b="0">
                <a:solidFill>
                  <a:schemeClr val="tx1"/>
                </a:solidFill>
              </a:rPr>
              <a:t>Students gain consistent access to excellent teaching.</a:t>
            </a:r>
          </a:p>
          <a:p>
            <a:pPr marL="342900" indent="-342900" algn="l">
              <a:buFont typeface="Arial" panose="020B0604020202020204" pitchFamily="34" charset="0"/>
              <a:buChar char="•"/>
            </a:pPr>
            <a:endParaRPr lang="en-US" sz="700" b="0">
              <a:solidFill>
                <a:schemeClr val="tx1"/>
              </a:solidFill>
            </a:endParaRPr>
          </a:p>
          <a:p>
            <a:pPr marL="342900" indent="-342900" algn="l">
              <a:buFont typeface="Arial" panose="020B0604020202020204" pitchFamily="34" charset="0"/>
              <a:buChar char="•"/>
            </a:pPr>
            <a:r>
              <a:rPr lang="en-US" sz="2400" b="0">
                <a:solidFill>
                  <a:schemeClr val="tx1"/>
                </a:solidFill>
              </a:rPr>
              <a:t>Great teachers advance, lead from the classroom and earn more.</a:t>
            </a:r>
          </a:p>
          <a:p>
            <a:pPr marL="342900" indent="-342900" algn="l">
              <a:buFont typeface="Arial" panose="020B0604020202020204" pitchFamily="34" charset="0"/>
              <a:buChar char="•"/>
            </a:pPr>
            <a:endParaRPr lang="en-US" sz="700"/>
          </a:p>
          <a:p>
            <a:pPr marL="342900" indent="-342900" algn="l">
              <a:buFont typeface="Arial" panose="020B0604020202020204" pitchFamily="34" charset="0"/>
              <a:buChar char="•"/>
            </a:pPr>
            <a:r>
              <a:rPr lang="en-US" sz="2400"/>
              <a:t>Teachers</a:t>
            </a:r>
            <a:r>
              <a:rPr lang="en-US" sz="2400" baseline="0"/>
              <a:t> get the daily support they need to improve.</a:t>
            </a:r>
            <a:endParaRPr lang="en-US" sz="2400"/>
          </a:p>
          <a:p>
            <a:pPr marL="342900" indent="-342900" algn="l">
              <a:buFont typeface="Arial" panose="020B0604020202020204" pitchFamily="34" charset="0"/>
              <a:buChar char="•"/>
            </a:pPr>
            <a:endParaRPr lang="en-US" sz="700"/>
          </a:p>
          <a:p>
            <a:pPr marL="342900" indent="-342900" algn="l">
              <a:buFont typeface="Arial" panose="020B0604020202020204" pitchFamily="34" charset="0"/>
              <a:buChar char="•"/>
            </a:pPr>
            <a:r>
              <a:rPr lang="en-US" sz="2400"/>
              <a:t>Principals</a:t>
            </a:r>
            <a:r>
              <a:rPr lang="en-US" sz="2400" baseline="0"/>
              <a:t> drive change through distributed leadership.</a:t>
            </a:r>
            <a:endParaRPr lang="en-US" sz="2400"/>
          </a:p>
          <a:p>
            <a:pPr marL="342900" indent="-342900" algn="l">
              <a:buAutoNum type="arabicPeriod"/>
            </a:pPr>
            <a:endParaRPr lang="en-US" sz="700"/>
          </a:p>
        </p:txBody>
      </p:sp>
      <p:sp>
        <p:nvSpPr>
          <p:cNvPr id="19" name="TextBox 18">
            <a:extLst>
              <a:ext uri="{FF2B5EF4-FFF2-40B4-BE49-F238E27FC236}">
                <a16:creationId xmlns:a16="http://schemas.microsoft.com/office/drawing/2014/main" id="{ED71DDCD-AE7B-4ABB-9311-191C9A53AA3F}"/>
              </a:ext>
            </a:extLst>
          </p:cNvPr>
          <p:cNvSpPr txBox="1"/>
          <p:nvPr userDrawn="1"/>
        </p:nvSpPr>
        <p:spPr>
          <a:xfrm>
            <a:off x="0" y="369894"/>
            <a:ext cx="9155976" cy="707886"/>
          </a:xfrm>
          <a:prstGeom prst="rect">
            <a:avLst/>
          </a:prstGeom>
          <a:solidFill>
            <a:schemeClr val="accent1"/>
          </a:solidFill>
        </p:spPr>
        <p:txBody>
          <a:bodyPr wrap="square" rtlCol="0">
            <a:spAutoFit/>
          </a:bodyPr>
          <a:lstStyle/>
          <a:p>
            <a:pPr algn="ctr"/>
            <a:r>
              <a:rPr lang="en-US" sz="4000" b="1">
                <a:solidFill>
                  <a:schemeClr val="bg1"/>
                </a:solidFill>
                <a:latin typeface="Cambria" panose="02040503050406030204" pitchFamily="18" charset="0"/>
              </a:rPr>
              <a:t>Solutions</a:t>
            </a:r>
          </a:p>
        </p:txBody>
      </p:sp>
      <p:grpSp>
        <p:nvGrpSpPr>
          <p:cNvPr id="9" name="Group 8">
            <a:extLst>
              <a:ext uri="{FF2B5EF4-FFF2-40B4-BE49-F238E27FC236}">
                <a16:creationId xmlns:a16="http://schemas.microsoft.com/office/drawing/2014/main" id="{D0867853-35F9-4525-B7B6-A60130246BAD}"/>
              </a:ext>
            </a:extLst>
          </p:cNvPr>
          <p:cNvGrpSpPr/>
          <p:nvPr userDrawn="1"/>
        </p:nvGrpSpPr>
        <p:grpSpPr>
          <a:xfrm>
            <a:off x="403511" y="1478885"/>
            <a:ext cx="3409971" cy="4675362"/>
            <a:chOff x="1866551" y="1333286"/>
            <a:chExt cx="3409971" cy="4675362"/>
          </a:xfrm>
        </p:grpSpPr>
        <p:grpSp>
          <p:nvGrpSpPr>
            <p:cNvPr id="10" name="Group 9">
              <a:extLst>
                <a:ext uri="{FF2B5EF4-FFF2-40B4-BE49-F238E27FC236}">
                  <a16:creationId xmlns:a16="http://schemas.microsoft.com/office/drawing/2014/main" id="{B9895218-BBCA-4219-BB3A-418B95E61A60}"/>
                </a:ext>
              </a:extLst>
            </p:cNvPr>
            <p:cNvGrpSpPr/>
            <p:nvPr/>
          </p:nvGrpSpPr>
          <p:grpSpPr>
            <a:xfrm>
              <a:off x="2199999" y="2085208"/>
              <a:ext cx="1285800" cy="1326580"/>
              <a:chOff x="1294281" y="2637695"/>
              <a:chExt cx="1272159" cy="1328345"/>
            </a:xfrm>
          </p:grpSpPr>
          <p:sp>
            <p:nvSpPr>
              <p:cNvPr id="44" name="Rectangle 43">
                <a:extLst>
                  <a:ext uri="{FF2B5EF4-FFF2-40B4-BE49-F238E27FC236}">
                    <a16:creationId xmlns:a16="http://schemas.microsoft.com/office/drawing/2014/main" id="{7A15B36B-B778-4ECE-8110-C9C56006CFB3}"/>
                  </a:ext>
                </a:extLst>
              </p:cNvPr>
              <p:cNvSpPr/>
              <p:nvPr/>
            </p:nvSpPr>
            <p:spPr>
              <a:xfrm>
                <a:off x="1511159" y="2836614"/>
                <a:ext cx="844062" cy="891696"/>
              </a:xfrm>
              <a:prstGeom prst="rect">
                <a:avLst/>
              </a:prstGeom>
              <a:noFill/>
              <a:ln w="57150">
                <a:solidFill>
                  <a:srgbClr val="38AB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45" name="Oval 44">
                <a:extLst>
                  <a:ext uri="{FF2B5EF4-FFF2-40B4-BE49-F238E27FC236}">
                    <a16:creationId xmlns:a16="http://schemas.microsoft.com/office/drawing/2014/main" id="{20080C09-7C2F-48CB-82D1-4EA32F4F6D5F}"/>
                  </a:ext>
                </a:extLst>
              </p:cNvPr>
              <p:cNvSpPr/>
              <p:nvPr/>
            </p:nvSpPr>
            <p:spPr>
              <a:xfrm>
                <a:off x="1331674" y="3512479"/>
                <a:ext cx="422032" cy="422030"/>
              </a:xfrm>
              <a:prstGeom prst="ellipse">
                <a:avLst/>
              </a:prstGeom>
              <a:solidFill>
                <a:srgbClr val="38AB9A"/>
              </a:solidFill>
              <a:ln>
                <a:noFill/>
              </a:ln>
              <a:effectLst>
                <a:glow rad="63500">
                  <a:srgbClr val="38AB9A">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chemeClr val="bg1"/>
                    </a:solidFill>
                  </a:rPr>
                  <a:t>T</a:t>
                </a:r>
              </a:p>
            </p:txBody>
          </p:sp>
          <p:sp>
            <p:nvSpPr>
              <p:cNvPr id="46" name="Oval 45">
                <a:extLst>
                  <a:ext uri="{FF2B5EF4-FFF2-40B4-BE49-F238E27FC236}">
                    <a16:creationId xmlns:a16="http://schemas.microsoft.com/office/drawing/2014/main" id="{F49CAFDA-9AFB-43B1-8167-A508C3B3DE8D}"/>
                  </a:ext>
                </a:extLst>
              </p:cNvPr>
              <p:cNvSpPr/>
              <p:nvPr/>
            </p:nvSpPr>
            <p:spPr>
              <a:xfrm>
                <a:off x="2144408" y="2637695"/>
                <a:ext cx="422032" cy="422030"/>
              </a:xfrm>
              <a:prstGeom prst="ellipse">
                <a:avLst/>
              </a:prstGeom>
              <a:solidFill>
                <a:schemeClr val="bg1"/>
              </a:solid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a:solidFill>
                    <a:schemeClr val="bg2">
                      <a:lumMod val="50000"/>
                    </a:schemeClr>
                  </a:solidFill>
                </a:endParaRPr>
              </a:p>
            </p:txBody>
          </p:sp>
          <p:sp>
            <p:nvSpPr>
              <p:cNvPr id="47" name="Oval 46">
                <a:extLst>
                  <a:ext uri="{FF2B5EF4-FFF2-40B4-BE49-F238E27FC236}">
                    <a16:creationId xmlns:a16="http://schemas.microsoft.com/office/drawing/2014/main" id="{47731AF0-FA15-497E-9F3A-DF34F06AC192}"/>
                  </a:ext>
                </a:extLst>
              </p:cNvPr>
              <p:cNvSpPr/>
              <p:nvPr/>
            </p:nvSpPr>
            <p:spPr>
              <a:xfrm>
                <a:off x="1294281" y="2676502"/>
                <a:ext cx="422032" cy="422030"/>
              </a:xfrm>
              <a:prstGeom prst="ellipse">
                <a:avLst/>
              </a:prstGeom>
              <a:solidFill>
                <a:schemeClr val="bg1"/>
              </a:solid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chemeClr val="bg2">
                        <a:lumMod val="50000"/>
                      </a:schemeClr>
                    </a:solidFill>
                  </a:rPr>
                  <a:t>T</a:t>
                </a:r>
              </a:p>
            </p:txBody>
          </p:sp>
          <p:sp>
            <p:nvSpPr>
              <p:cNvPr id="48" name="Oval 47">
                <a:extLst>
                  <a:ext uri="{FF2B5EF4-FFF2-40B4-BE49-F238E27FC236}">
                    <a16:creationId xmlns:a16="http://schemas.microsoft.com/office/drawing/2014/main" id="{E29646C5-2E6A-446D-99A3-1D0E63BCC249}"/>
                  </a:ext>
                </a:extLst>
              </p:cNvPr>
              <p:cNvSpPr/>
              <p:nvPr/>
            </p:nvSpPr>
            <p:spPr>
              <a:xfrm>
                <a:off x="2133898" y="3544010"/>
                <a:ext cx="422032" cy="422030"/>
              </a:xfrm>
              <a:prstGeom prst="ellipse">
                <a:avLst/>
              </a:prstGeom>
              <a:solidFill>
                <a:schemeClr val="bg1"/>
              </a:solid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chemeClr val="bg2">
                        <a:lumMod val="50000"/>
                      </a:schemeClr>
                    </a:solidFill>
                  </a:rPr>
                  <a:t>T</a:t>
                </a:r>
              </a:p>
            </p:txBody>
          </p:sp>
          <p:sp>
            <p:nvSpPr>
              <p:cNvPr id="49" name="TextBox 48">
                <a:extLst>
                  <a:ext uri="{FF2B5EF4-FFF2-40B4-BE49-F238E27FC236}">
                    <a16:creationId xmlns:a16="http://schemas.microsoft.com/office/drawing/2014/main" id="{F0567324-B16E-4E8D-8F19-0EB964BA6B48}"/>
                  </a:ext>
                </a:extLst>
              </p:cNvPr>
              <p:cNvSpPr txBox="1"/>
              <p:nvPr/>
            </p:nvSpPr>
            <p:spPr>
              <a:xfrm>
                <a:off x="1592288" y="3133572"/>
                <a:ext cx="672959" cy="277368"/>
              </a:xfrm>
              <a:prstGeom prst="rect">
                <a:avLst/>
              </a:prstGeom>
              <a:noFill/>
            </p:spPr>
            <p:txBody>
              <a:bodyPr wrap="square" rtlCol="0">
                <a:spAutoFit/>
              </a:bodyPr>
              <a:lstStyle/>
              <a:p>
                <a:pPr algn="ctr"/>
                <a:r>
                  <a:rPr lang="en-US" sz="1200" b="1">
                    <a:solidFill>
                      <a:srgbClr val="38AB9A"/>
                    </a:solidFill>
                  </a:rPr>
                  <a:t>100</a:t>
                </a:r>
              </a:p>
            </p:txBody>
          </p:sp>
        </p:grpSp>
        <p:grpSp>
          <p:nvGrpSpPr>
            <p:cNvPr id="11" name="Group 10">
              <a:extLst>
                <a:ext uri="{FF2B5EF4-FFF2-40B4-BE49-F238E27FC236}">
                  <a16:creationId xmlns:a16="http://schemas.microsoft.com/office/drawing/2014/main" id="{4F88B550-5DC5-4B84-B6A0-893352752791}"/>
                </a:ext>
              </a:extLst>
            </p:cNvPr>
            <p:cNvGrpSpPr/>
            <p:nvPr/>
          </p:nvGrpSpPr>
          <p:grpSpPr>
            <a:xfrm>
              <a:off x="3633686" y="2065355"/>
              <a:ext cx="1285800" cy="1326580"/>
              <a:chOff x="1294281" y="2637695"/>
              <a:chExt cx="1272159" cy="1328345"/>
            </a:xfrm>
          </p:grpSpPr>
          <p:sp>
            <p:nvSpPr>
              <p:cNvPr id="38" name="Rectangle 37">
                <a:extLst>
                  <a:ext uri="{FF2B5EF4-FFF2-40B4-BE49-F238E27FC236}">
                    <a16:creationId xmlns:a16="http://schemas.microsoft.com/office/drawing/2014/main" id="{76C9E497-5DD7-4100-8583-FE19D1740CE1}"/>
                  </a:ext>
                </a:extLst>
              </p:cNvPr>
              <p:cNvSpPr/>
              <p:nvPr/>
            </p:nvSpPr>
            <p:spPr>
              <a:xfrm>
                <a:off x="1511159" y="2836614"/>
                <a:ext cx="844062" cy="891696"/>
              </a:xfrm>
              <a:prstGeom prst="rect">
                <a:avLst/>
              </a:prstGeom>
              <a:noFill/>
              <a:ln w="57150">
                <a:solidFill>
                  <a:srgbClr val="38AB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39" name="Oval 38">
                <a:extLst>
                  <a:ext uri="{FF2B5EF4-FFF2-40B4-BE49-F238E27FC236}">
                    <a16:creationId xmlns:a16="http://schemas.microsoft.com/office/drawing/2014/main" id="{E885210C-A0E5-4427-8F47-4ACB91A10F1B}"/>
                  </a:ext>
                </a:extLst>
              </p:cNvPr>
              <p:cNvSpPr/>
              <p:nvPr/>
            </p:nvSpPr>
            <p:spPr>
              <a:xfrm>
                <a:off x="1331674" y="3512479"/>
                <a:ext cx="422032" cy="422030"/>
              </a:xfrm>
              <a:prstGeom prst="ellipse">
                <a:avLst/>
              </a:prstGeom>
              <a:solidFill>
                <a:srgbClr val="38AB9A"/>
              </a:solidFill>
              <a:ln>
                <a:noFill/>
              </a:ln>
              <a:effectLst>
                <a:glow rad="63500">
                  <a:srgbClr val="38AB9A">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chemeClr val="bg1"/>
                    </a:solidFill>
                  </a:rPr>
                  <a:t>T</a:t>
                </a:r>
              </a:p>
            </p:txBody>
          </p:sp>
          <p:sp>
            <p:nvSpPr>
              <p:cNvPr id="40" name="Oval 39">
                <a:extLst>
                  <a:ext uri="{FF2B5EF4-FFF2-40B4-BE49-F238E27FC236}">
                    <a16:creationId xmlns:a16="http://schemas.microsoft.com/office/drawing/2014/main" id="{0223371F-B2FE-4F03-B5AA-93799A0F84D2}"/>
                  </a:ext>
                </a:extLst>
              </p:cNvPr>
              <p:cNvSpPr/>
              <p:nvPr/>
            </p:nvSpPr>
            <p:spPr>
              <a:xfrm>
                <a:off x="2144408" y="2637695"/>
                <a:ext cx="422032" cy="422030"/>
              </a:xfrm>
              <a:prstGeom prst="ellipse">
                <a:avLst/>
              </a:prstGeom>
              <a:solidFill>
                <a:schemeClr val="bg1"/>
              </a:solid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kern="1400" spc="-100">
                  <a:solidFill>
                    <a:schemeClr val="bg2">
                      <a:lumMod val="50000"/>
                    </a:schemeClr>
                  </a:solidFill>
                </a:endParaRPr>
              </a:p>
            </p:txBody>
          </p:sp>
          <p:sp>
            <p:nvSpPr>
              <p:cNvPr id="41" name="Oval 40">
                <a:extLst>
                  <a:ext uri="{FF2B5EF4-FFF2-40B4-BE49-F238E27FC236}">
                    <a16:creationId xmlns:a16="http://schemas.microsoft.com/office/drawing/2014/main" id="{392A4465-9814-4933-AE45-D1889C9227FE}"/>
                  </a:ext>
                </a:extLst>
              </p:cNvPr>
              <p:cNvSpPr/>
              <p:nvPr/>
            </p:nvSpPr>
            <p:spPr>
              <a:xfrm>
                <a:off x="1294281" y="2676502"/>
                <a:ext cx="422032" cy="422030"/>
              </a:xfrm>
              <a:prstGeom prst="ellipse">
                <a:avLst/>
              </a:prstGeom>
              <a:solidFill>
                <a:schemeClr val="bg1"/>
              </a:solid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chemeClr val="bg2">
                        <a:lumMod val="50000"/>
                      </a:schemeClr>
                    </a:solidFill>
                  </a:rPr>
                  <a:t>T</a:t>
                </a:r>
              </a:p>
            </p:txBody>
          </p:sp>
          <p:sp>
            <p:nvSpPr>
              <p:cNvPr id="42" name="Oval 41">
                <a:extLst>
                  <a:ext uri="{FF2B5EF4-FFF2-40B4-BE49-F238E27FC236}">
                    <a16:creationId xmlns:a16="http://schemas.microsoft.com/office/drawing/2014/main" id="{5D5F11C8-F6B1-4F4E-B665-F0E3C51DF807}"/>
                  </a:ext>
                </a:extLst>
              </p:cNvPr>
              <p:cNvSpPr/>
              <p:nvPr/>
            </p:nvSpPr>
            <p:spPr>
              <a:xfrm>
                <a:off x="2133898" y="3544010"/>
                <a:ext cx="422032" cy="422030"/>
              </a:xfrm>
              <a:prstGeom prst="ellipse">
                <a:avLst/>
              </a:prstGeom>
              <a:solidFill>
                <a:schemeClr val="bg1"/>
              </a:solid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chemeClr val="bg2">
                        <a:lumMod val="50000"/>
                      </a:schemeClr>
                    </a:solidFill>
                  </a:rPr>
                  <a:t>T</a:t>
                </a:r>
              </a:p>
            </p:txBody>
          </p:sp>
          <p:sp>
            <p:nvSpPr>
              <p:cNvPr id="43" name="TextBox 42">
                <a:extLst>
                  <a:ext uri="{FF2B5EF4-FFF2-40B4-BE49-F238E27FC236}">
                    <a16:creationId xmlns:a16="http://schemas.microsoft.com/office/drawing/2014/main" id="{EDDBF927-0393-4B8E-B06D-7A834A83C8AD}"/>
                  </a:ext>
                </a:extLst>
              </p:cNvPr>
              <p:cNvSpPr txBox="1"/>
              <p:nvPr/>
            </p:nvSpPr>
            <p:spPr>
              <a:xfrm>
                <a:off x="1590189" y="3107056"/>
                <a:ext cx="672959" cy="277368"/>
              </a:xfrm>
              <a:prstGeom prst="rect">
                <a:avLst/>
              </a:prstGeom>
              <a:noFill/>
            </p:spPr>
            <p:txBody>
              <a:bodyPr wrap="square" rtlCol="0">
                <a:spAutoFit/>
              </a:bodyPr>
              <a:lstStyle/>
              <a:p>
                <a:pPr algn="ctr"/>
                <a:endParaRPr lang="en-US" sz="1200" b="1">
                  <a:solidFill>
                    <a:srgbClr val="0070C0"/>
                  </a:solidFill>
                </a:endParaRPr>
              </a:p>
            </p:txBody>
          </p:sp>
        </p:grpSp>
        <p:grpSp>
          <p:nvGrpSpPr>
            <p:cNvPr id="12" name="Group 11">
              <a:extLst>
                <a:ext uri="{FF2B5EF4-FFF2-40B4-BE49-F238E27FC236}">
                  <a16:creationId xmlns:a16="http://schemas.microsoft.com/office/drawing/2014/main" id="{C066749F-A0CD-4ADF-8363-7FAF58565428}"/>
                </a:ext>
              </a:extLst>
            </p:cNvPr>
            <p:cNvGrpSpPr/>
            <p:nvPr/>
          </p:nvGrpSpPr>
          <p:grpSpPr>
            <a:xfrm>
              <a:off x="2223623" y="3647958"/>
              <a:ext cx="1285800" cy="1301179"/>
              <a:chOff x="1294281" y="2663128"/>
              <a:chExt cx="1272159" cy="1302912"/>
            </a:xfrm>
          </p:grpSpPr>
          <p:sp>
            <p:nvSpPr>
              <p:cNvPr id="32" name="Rectangle 31">
                <a:extLst>
                  <a:ext uri="{FF2B5EF4-FFF2-40B4-BE49-F238E27FC236}">
                    <a16:creationId xmlns:a16="http://schemas.microsoft.com/office/drawing/2014/main" id="{164E0139-F7EE-4C78-AEC9-0259681D0FA8}"/>
                  </a:ext>
                </a:extLst>
              </p:cNvPr>
              <p:cNvSpPr/>
              <p:nvPr/>
            </p:nvSpPr>
            <p:spPr>
              <a:xfrm>
                <a:off x="1511159" y="2836614"/>
                <a:ext cx="844062" cy="891696"/>
              </a:xfrm>
              <a:prstGeom prst="rect">
                <a:avLst/>
              </a:prstGeom>
              <a:noFill/>
              <a:ln w="57150">
                <a:solidFill>
                  <a:srgbClr val="38AB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3" name="Oval 32">
                <a:extLst>
                  <a:ext uri="{FF2B5EF4-FFF2-40B4-BE49-F238E27FC236}">
                    <a16:creationId xmlns:a16="http://schemas.microsoft.com/office/drawing/2014/main" id="{F448D2D9-7987-4875-8F8E-54C034BFC8A4}"/>
                  </a:ext>
                </a:extLst>
              </p:cNvPr>
              <p:cNvSpPr/>
              <p:nvPr/>
            </p:nvSpPr>
            <p:spPr>
              <a:xfrm>
                <a:off x="1331674" y="3512479"/>
                <a:ext cx="422032" cy="422030"/>
              </a:xfrm>
              <a:prstGeom prst="ellipse">
                <a:avLst/>
              </a:prstGeom>
              <a:solidFill>
                <a:srgbClr val="38AB9A"/>
              </a:solidFill>
              <a:ln>
                <a:noFill/>
              </a:ln>
              <a:effectLst>
                <a:glow rad="63500">
                  <a:srgbClr val="38AB9A">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t>T</a:t>
                </a:r>
              </a:p>
            </p:txBody>
          </p:sp>
          <p:sp>
            <p:nvSpPr>
              <p:cNvPr id="34" name="Oval 33">
                <a:extLst>
                  <a:ext uri="{FF2B5EF4-FFF2-40B4-BE49-F238E27FC236}">
                    <a16:creationId xmlns:a16="http://schemas.microsoft.com/office/drawing/2014/main" id="{95CEA2B5-FE0D-46BF-9BB4-2A26216D4C8A}"/>
                  </a:ext>
                </a:extLst>
              </p:cNvPr>
              <p:cNvSpPr/>
              <p:nvPr/>
            </p:nvSpPr>
            <p:spPr>
              <a:xfrm>
                <a:off x="2144408" y="2663128"/>
                <a:ext cx="422032" cy="422030"/>
              </a:xfrm>
              <a:prstGeom prst="ellipse">
                <a:avLst/>
              </a:prstGeom>
              <a:solidFill>
                <a:schemeClr val="bg1"/>
              </a:solid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a:solidFill>
                    <a:schemeClr val="bg2">
                      <a:lumMod val="50000"/>
                    </a:schemeClr>
                  </a:solidFill>
                </a:endParaRPr>
              </a:p>
            </p:txBody>
          </p:sp>
          <p:sp>
            <p:nvSpPr>
              <p:cNvPr id="35" name="Oval 34">
                <a:extLst>
                  <a:ext uri="{FF2B5EF4-FFF2-40B4-BE49-F238E27FC236}">
                    <a16:creationId xmlns:a16="http://schemas.microsoft.com/office/drawing/2014/main" id="{6E42FBBD-CC5F-40E1-B547-DDDD176E6875}"/>
                  </a:ext>
                </a:extLst>
              </p:cNvPr>
              <p:cNvSpPr/>
              <p:nvPr/>
            </p:nvSpPr>
            <p:spPr>
              <a:xfrm>
                <a:off x="1294281" y="2676502"/>
                <a:ext cx="422032" cy="422030"/>
              </a:xfrm>
              <a:prstGeom prst="ellipse">
                <a:avLst/>
              </a:prstGeom>
              <a:solidFill>
                <a:schemeClr val="bg1"/>
              </a:solid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chemeClr val="bg2">
                        <a:lumMod val="50000"/>
                      </a:schemeClr>
                    </a:solidFill>
                  </a:rPr>
                  <a:t>T</a:t>
                </a:r>
              </a:p>
            </p:txBody>
          </p:sp>
          <p:sp>
            <p:nvSpPr>
              <p:cNvPr id="36" name="Oval 35">
                <a:extLst>
                  <a:ext uri="{FF2B5EF4-FFF2-40B4-BE49-F238E27FC236}">
                    <a16:creationId xmlns:a16="http://schemas.microsoft.com/office/drawing/2014/main" id="{8279DD8C-9A94-4693-B6BA-32776CA48269}"/>
                  </a:ext>
                </a:extLst>
              </p:cNvPr>
              <p:cNvSpPr/>
              <p:nvPr/>
            </p:nvSpPr>
            <p:spPr>
              <a:xfrm>
                <a:off x="2133898" y="3544010"/>
                <a:ext cx="422032" cy="422030"/>
              </a:xfrm>
              <a:prstGeom prst="ellipse">
                <a:avLst/>
              </a:prstGeom>
              <a:solidFill>
                <a:schemeClr val="bg1"/>
              </a:solid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chemeClr val="bg2">
                        <a:lumMod val="50000"/>
                      </a:schemeClr>
                    </a:solidFill>
                  </a:rPr>
                  <a:t>T</a:t>
                </a:r>
              </a:p>
            </p:txBody>
          </p:sp>
          <p:sp>
            <p:nvSpPr>
              <p:cNvPr id="37" name="TextBox 36">
                <a:extLst>
                  <a:ext uri="{FF2B5EF4-FFF2-40B4-BE49-F238E27FC236}">
                    <a16:creationId xmlns:a16="http://schemas.microsoft.com/office/drawing/2014/main" id="{EA48174C-6C31-4CEB-8B36-EE861CB7994F}"/>
                  </a:ext>
                </a:extLst>
              </p:cNvPr>
              <p:cNvSpPr txBox="1"/>
              <p:nvPr/>
            </p:nvSpPr>
            <p:spPr>
              <a:xfrm>
                <a:off x="1590189" y="3107056"/>
                <a:ext cx="672959" cy="277368"/>
              </a:xfrm>
              <a:prstGeom prst="rect">
                <a:avLst/>
              </a:prstGeom>
              <a:noFill/>
            </p:spPr>
            <p:txBody>
              <a:bodyPr wrap="square" rtlCol="0">
                <a:spAutoFit/>
              </a:bodyPr>
              <a:lstStyle/>
              <a:p>
                <a:pPr algn="ctr"/>
                <a:endParaRPr lang="en-US" sz="1200" b="1">
                  <a:solidFill>
                    <a:srgbClr val="0070C0"/>
                  </a:solidFill>
                </a:endParaRPr>
              </a:p>
            </p:txBody>
          </p:sp>
        </p:grpSp>
        <p:grpSp>
          <p:nvGrpSpPr>
            <p:cNvPr id="13" name="Group 12">
              <a:extLst>
                <a:ext uri="{FF2B5EF4-FFF2-40B4-BE49-F238E27FC236}">
                  <a16:creationId xmlns:a16="http://schemas.microsoft.com/office/drawing/2014/main" id="{FFC33417-A5C2-42C6-8E8A-A9C95E675F88}"/>
                </a:ext>
              </a:extLst>
            </p:cNvPr>
            <p:cNvGrpSpPr/>
            <p:nvPr/>
          </p:nvGrpSpPr>
          <p:grpSpPr>
            <a:xfrm>
              <a:off x="3647290" y="3618698"/>
              <a:ext cx="1285800" cy="1326580"/>
              <a:chOff x="1294281" y="2637695"/>
              <a:chExt cx="1272159" cy="1328345"/>
            </a:xfrm>
          </p:grpSpPr>
          <p:sp>
            <p:nvSpPr>
              <p:cNvPr id="26" name="Rectangle 25">
                <a:extLst>
                  <a:ext uri="{FF2B5EF4-FFF2-40B4-BE49-F238E27FC236}">
                    <a16:creationId xmlns:a16="http://schemas.microsoft.com/office/drawing/2014/main" id="{F6A36BE9-BD3E-4AA2-9735-0F4DBB2E01C5}"/>
                  </a:ext>
                </a:extLst>
              </p:cNvPr>
              <p:cNvSpPr/>
              <p:nvPr/>
            </p:nvSpPr>
            <p:spPr>
              <a:xfrm>
                <a:off x="1511159" y="2836614"/>
                <a:ext cx="844062" cy="891696"/>
              </a:xfrm>
              <a:prstGeom prst="rect">
                <a:avLst/>
              </a:prstGeom>
              <a:noFill/>
              <a:ln w="57150">
                <a:solidFill>
                  <a:srgbClr val="38AB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27" name="Oval 26">
                <a:extLst>
                  <a:ext uri="{FF2B5EF4-FFF2-40B4-BE49-F238E27FC236}">
                    <a16:creationId xmlns:a16="http://schemas.microsoft.com/office/drawing/2014/main" id="{CDF2B2D1-1B04-4EB1-827E-DF3348822938}"/>
                  </a:ext>
                </a:extLst>
              </p:cNvPr>
              <p:cNvSpPr/>
              <p:nvPr/>
            </p:nvSpPr>
            <p:spPr>
              <a:xfrm>
                <a:off x="1331674" y="3512479"/>
                <a:ext cx="422032" cy="422030"/>
              </a:xfrm>
              <a:prstGeom prst="ellipse">
                <a:avLst/>
              </a:prstGeom>
              <a:solidFill>
                <a:srgbClr val="38AB9A"/>
              </a:solidFill>
              <a:ln>
                <a:noFill/>
              </a:ln>
              <a:effectLst>
                <a:glow rad="63500">
                  <a:srgbClr val="38AB9A">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chemeClr val="bg1"/>
                    </a:solidFill>
                  </a:rPr>
                  <a:t>T</a:t>
                </a:r>
              </a:p>
            </p:txBody>
          </p:sp>
          <p:sp>
            <p:nvSpPr>
              <p:cNvPr id="28" name="Oval 27">
                <a:extLst>
                  <a:ext uri="{FF2B5EF4-FFF2-40B4-BE49-F238E27FC236}">
                    <a16:creationId xmlns:a16="http://schemas.microsoft.com/office/drawing/2014/main" id="{9BDAAE2A-7F16-4A6F-9905-9031592A2217}"/>
                  </a:ext>
                </a:extLst>
              </p:cNvPr>
              <p:cNvSpPr/>
              <p:nvPr/>
            </p:nvSpPr>
            <p:spPr>
              <a:xfrm>
                <a:off x="2144408" y="2637695"/>
                <a:ext cx="422032" cy="422030"/>
              </a:xfrm>
              <a:prstGeom prst="ellipse">
                <a:avLst/>
              </a:prstGeom>
              <a:solidFill>
                <a:schemeClr val="bg1"/>
              </a:solid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a:solidFill>
                    <a:schemeClr val="bg2">
                      <a:lumMod val="50000"/>
                    </a:schemeClr>
                  </a:solidFill>
                </a:endParaRPr>
              </a:p>
            </p:txBody>
          </p:sp>
          <p:sp>
            <p:nvSpPr>
              <p:cNvPr id="29" name="Oval 28">
                <a:extLst>
                  <a:ext uri="{FF2B5EF4-FFF2-40B4-BE49-F238E27FC236}">
                    <a16:creationId xmlns:a16="http://schemas.microsoft.com/office/drawing/2014/main" id="{E5154980-6E90-41E9-913E-43C10B93F710}"/>
                  </a:ext>
                </a:extLst>
              </p:cNvPr>
              <p:cNvSpPr/>
              <p:nvPr/>
            </p:nvSpPr>
            <p:spPr>
              <a:xfrm>
                <a:off x="1294281" y="2676502"/>
                <a:ext cx="422032" cy="422030"/>
              </a:xfrm>
              <a:prstGeom prst="ellipse">
                <a:avLst/>
              </a:prstGeom>
              <a:solidFill>
                <a:schemeClr val="bg1"/>
              </a:solid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chemeClr val="bg2">
                        <a:lumMod val="50000"/>
                      </a:schemeClr>
                    </a:solidFill>
                  </a:rPr>
                  <a:t>T</a:t>
                </a:r>
              </a:p>
            </p:txBody>
          </p:sp>
          <p:sp>
            <p:nvSpPr>
              <p:cNvPr id="30" name="Oval 29">
                <a:extLst>
                  <a:ext uri="{FF2B5EF4-FFF2-40B4-BE49-F238E27FC236}">
                    <a16:creationId xmlns:a16="http://schemas.microsoft.com/office/drawing/2014/main" id="{3AFA3628-E0BE-435B-99F3-32CA120F539E}"/>
                  </a:ext>
                </a:extLst>
              </p:cNvPr>
              <p:cNvSpPr/>
              <p:nvPr/>
            </p:nvSpPr>
            <p:spPr>
              <a:xfrm>
                <a:off x="2133898" y="3544010"/>
                <a:ext cx="422032" cy="422030"/>
              </a:xfrm>
              <a:prstGeom prst="ellipse">
                <a:avLst/>
              </a:prstGeom>
              <a:solidFill>
                <a:schemeClr val="bg1"/>
              </a:solid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chemeClr val="bg2">
                        <a:lumMod val="50000"/>
                      </a:schemeClr>
                    </a:solidFill>
                  </a:rPr>
                  <a:t>T</a:t>
                </a:r>
              </a:p>
            </p:txBody>
          </p:sp>
          <p:sp>
            <p:nvSpPr>
              <p:cNvPr id="31" name="TextBox 30">
                <a:extLst>
                  <a:ext uri="{FF2B5EF4-FFF2-40B4-BE49-F238E27FC236}">
                    <a16:creationId xmlns:a16="http://schemas.microsoft.com/office/drawing/2014/main" id="{F00463EF-3F22-4DF8-A348-96285B826D85}"/>
                  </a:ext>
                </a:extLst>
              </p:cNvPr>
              <p:cNvSpPr txBox="1"/>
              <p:nvPr/>
            </p:nvSpPr>
            <p:spPr>
              <a:xfrm>
                <a:off x="1590189" y="3107056"/>
                <a:ext cx="672959" cy="277368"/>
              </a:xfrm>
              <a:prstGeom prst="rect">
                <a:avLst/>
              </a:prstGeom>
              <a:noFill/>
            </p:spPr>
            <p:txBody>
              <a:bodyPr wrap="square" rtlCol="0">
                <a:spAutoFit/>
              </a:bodyPr>
              <a:lstStyle/>
              <a:p>
                <a:pPr algn="ctr"/>
                <a:endParaRPr lang="en-US" sz="1200" b="1">
                  <a:solidFill>
                    <a:srgbClr val="0070C0"/>
                  </a:solidFill>
                </a:endParaRPr>
              </a:p>
            </p:txBody>
          </p:sp>
        </p:grpSp>
        <p:sp>
          <p:nvSpPr>
            <p:cNvPr id="14" name="Rectangle: Rounded Corners 13">
              <a:extLst>
                <a:ext uri="{FF2B5EF4-FFF2-40B4-BE49-F238E27FC236}">
                  <a16:creationId xmlns:a16="http://schemas.microsoft.com/office/drawing/2014/main" id="{9E31382E-DA2A-45B7-ABDA-741F7B65FBF2}"/>
                </a:ext>
              </a:extLst>
            </p:cNvPr>
            <p:cNvSpPr/>
            <p:nvPr/>
          </p:nvSpPr>
          <p:spPr>
            <a:xfrm>
              <a:off x="1866551" y="1619784"/>
              <a:ext cx="3409971" cy="3750826"/>
            </a:xfrm>
            <a:prstGeom prst="roundRect">
              <a:avLst/>
            </a:prstGeom>
            <a:noFill/>
            <a:ln w="38100">
              <a:solidFill>
                <a:srgbClr val="E046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4">
              <a:extLst>
                <a:ext uri="{FF2B5EF4-FFF2-40B4-BE49-F238E27FC236}">
                  <a16:creationId xmlns:a16="http://schemas.microsoft.com/office/drawing/2014/main" id="{5A4D1693-9926-4651-B0D9-077F3AF92837}"/>
                </a:ext>
              </a:extLst>
            </p:cNvPr>
            <p:cNvSpPr/>
            <p:nvPr/>
          </p:nvSpPr>
          <p:spPr>
            <a:xfrm>
              <a:off x="3308656" y="1333286"/>
              <a:ext cx="596118" cy="572996"/>
            </a:xfrm>
            <a:prstGeom prst="ellipse">
              <a:avLst/>
            </a:prstGeom>
            <a:solidFill>
              <a:srgbClr val="E04427"/>
            </a:solidFill>
            <a:ln>
              <a:solidFill>
                <a:srgbClr val="E046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P</a:t>
              </a:r>
            </a:p>
          </p:txBody>
        </p:sp>
        <p:sp>
          <p:nvSpPr>
            <p:cNvPr id="17" name="TextBox 16">
              <a:extLst>
                <a:ext uri="{FF2B5EF4-FFF2-40B4-BE49-F238E27FC236}">
                  <a16:creationId xmlns:a16="http://schemas.microsoft.com/office/drawing/2014/main" id="{7E25EA66-82E6-4650-99C8-16E2C1DEE7DD}"/>
                </a:ext>
              </a:extLst>
            </p:cNvPr>
            <p:cNvSpPr txBox="1"/>
            <p:nvPr/>
          </p:nvSpPr>
          <p:spPr>
            <a:xfrm>
              <a:off x="3917474" y="2580426"/>
              <a:ext cx="680175" cy="276999"/>
            </a:xfrm>
            <a:prstGeom prst="rect">
              <a:avLst/>
            </a:prstGeom>
            <a:noFill/>
          </p:spPr>
          <p:txBody>
            <a:bodyPr wrap="square" rtlCol="0">
              <a:spAutoFit/>
            </a:bodyPr>
            <a:lstStyle/>
            <a:p>
              <a:pPr algn="ctr"/>
              <a:r>
                <a:rPr lang="en-US" sz="1200" b="1">
                  <a:solidFill>
                    <a:srgbClr val="38AB9A"/>
                  </a:solidFill>
                </a:rPr>
                <a:t>100</a:t>
              </a:r>
            </a:p>
          </p:txBody>
        </p:sp>
        <p:sp>
          <p:nvSpPr>
            <p:cNvPr id="18" name="TextBox 17">
              <a:extLst>
                <a:ext uri="{FF2B5EF4-FFF2-40B4-BE49-F238E27FC236}">
                  <a16:creationId xmlns:a16="http://schemas.microsoft.com/office/drawing/2014/main" id="{C037A59F-5A1F-48C8-AF41-C6A3E00D95F9}"/>
                </a:ext>
              </a:extLst>
            </p:cNvPr>
            <p:cNvSpPr txBox="1"/>
            <p:nvPr/>
          </p:nvSpPr>
          <p:spPr>
            <a:xfrm>
              <a:off x="2501201" y="4112593"/>
              <a:ext cx="680175" cy="276999"/>
            </a:xfrm>
            <a:prstGeom prst="rect">
              <a:avLst/>
            </a:prstGeom>
            <a:noFill/>
          </p:spPr>
          <p:txBody>
            <a:bodyPr wrap="square" rtlCol="0">
              <a:spAutoFit/>
            </a:bodyPr>
            <a:lstStyle/>
            <a:p>
              <a:pPr algn="ctr"/>
              <a:r>
                <a:rPr lang="en-US" sz="1200" b="1">
                  <a:solidFill>
                    <a:srgbClr val="38AB9A"/>
                  </a:solidFill>
                </a:rPr>
                <a:t>100</a:t>
              </a:r>
            </a:p>
          </p:txBody>
        </p:sp>
        <p:sp>
          <p:nvSpPr>
            <p:cNvPr id="20" name="TextBox 19">
              <a:extLst>
                <a:ext uri="{FF2B5EF4-FFF2-40B4-BE49-F238E27FC236}">
                  <a16:creationId xmlns:a16="http://schemas.microsoft.com/office/drawing/2014/main" id="{09546B09-91CD-4D84-A2FA-7BBE23CF17B7}"/>
                </a:ext>
              </a:extLst>
            </p:cNvPr>
            <p:cNvSpPr txBox="1"/>
            <p:nvPr/>
          </p:nvSpPr>
          <p:spPr>
            <a:xfrm>
              <a:off x="3932189" y="4103561"/>
              <a:ext cx="680175" cy="276999"/>
            </a:xfrm>
            <a:prstGeom prst="rect">
              <a:avLst/>
            </a:prstGeom>
            <a:noFill/>
          </p:spPr>
          <p:txBody>
            <a:bodyPr wrap="square" rtlCol="0">
              <a:spAutoFit/>
            </a:bodyPr>
            <a:lstStyle/>
            <a:p>
              <a:pPr algn="ctr"/>
              <a:r>
                <a:rPr lang="en-US" sz="1200" b="1">
                  <a:solidFill>
                    <a:srgbClr val="38AB9A"/>
                  </a:solidFill>
                </a:rPr>
                <a:t>100</a:t>
              </a:r>
            </a:p>
          </p:txBody>
        </p:sp>
        <p:sp>
          <p:nvSpPr>
            <p:cNvPr id="21" name="TextBox 20">
              <a:extLst>
                <a:ext uri="{FF2B5EF4-FFF2-40B4-BE49-F238E27FC236}">
                  <a16:creationId xmlns:a16="http://schemas.microsoft.com/office/drawing/2014/main" id="{785FC0A9-D1D1-4B97-85C9-606F271CACD8}"/>
                </a:ext>
              </a:extLst>
            </p:cNvPr>
            <p:cNvSpPr txBox="1"/>
            <p:nvPr/>
          </p:nvSpPr>
          <p:spPr>
            <a:xfrm>
              <a:off x="4519234" y="2101353"/>
              <a:ext cx="426556" cy="338554"/>
            </a:xfrm>
            <a:prstGeom prst="rect">
              <a:avLst/>
            </a:prstGeom>
            <a:noFill/>
          </p:spPr>
          <p:txBody>
            <a:bodyPr wrap="square" rtlCol="0">
              <a:spAutoFit/>
            </a:bodyPr>
            <a:lstStyle/>
            <a:p>
              <a:r>
                <a:rPr lang="en-US" sz="1600" b="1">
                  <a:solidFill>
                    <a:schemeClr val="bg2">
                      <a:lumMod val="50000"/>
                    </a:schemeClr>
                  </a:solidFill>
                </a:rPr>
                <a:t>TA</a:t>
              </a:r>
            </a:p>
          </p:txBody>
        </p:sp>
        <p:sp>
          <p:nvSpPr>
            <p:cNvPr id="22" name="TextBox 21">
              <a:extLst>
                <a:ext uri="{FF2B5EF4-FFF2-40B4-BE49-F238E27FC236}">
                  <a16:creationId xmlns:a16="http://schemas.microsoft.com/office/drawing/2014/main" id="{EDFE6039-54F3-46CD-8EA6-A69A3B8D3E08}"/>
                </a:ext>
              </a:extLst>
            </p:cNvPr>
            <p:cNvSpPr txBox="1"/>
            <p:nvPr/>
          </p:nvSpPr>
          <p:spPr>
            <a:xfrm>
              <a:off x="4525379" y="3650745"/>
              <a:ext cx="426556" cy="338554"/>
            </a:xfrm>
            <a:prstGeom prst="rect">
              <a:avLst/>
            </a:prstGeom>
            <a:noFill/>
          </p:spPr>
          <p:txBody>
            <a:bodyPr wrap="square" rtlCol="0">
              <a:spAutoFit/>
            </a:bodyPr>
            <a:lstStyle/>
            <a:p>
              <a:r>
                <a:rPr lang="en-US" sz="1600" b="1">
                  <a:solidFill>
                    <a:schemeClr val="bg2">
                      <a:lumMod val="50000"/>
                    </a:schemeClr>
                  </a:solidFill>
                </a:rPr>
                <a:t>TA</a:t>
              </a:r>
            </a:p>
          </p:txBody>
        </p:sp>
        <p:sp>
          <p:nvSpPr>
            <p:cNvPr id="23" name="TextBox 22">
              <a:extLst>
                <a:ext uri="{FF2B5EF4-FFF2-40B4-BE49-F238E27FC236}">
                  <a16:creationId xmlns:a16="http://schemas.microsoft.com/office/drawing/2014/main" id="{7A041DED-341A-41A9-A9BB-7ED50B467BF6}"/>
                </a:ext>
              </a:extLst>
            </p:cNvPr>
            <p:cNvSpPr txBox="1"/>
            <p:nvPr/>
          </p:nvSpPr>
          <p:spPr>
            <a:xfrm>
              <a:off x="3105406" y="3676145"/>
              <a:ext cx="426556" cy="338554"/>
            </a:xfrm>
            <a:prstGeom prst="rect">
              <a:avLst/>
            </a:prstGeom>
            <a:noFill/>
          </p:spPr>
          <p:txBody>
            <a:bodyPr wrap="square" rtlCol="0">
              <a:spAutoFit/>
            </a:bodyPr>
            <a:lstStyle/>
            <a:p>
              <a:r>
                <a:rPr lang="en-US" sz="1600" b="1">
                  <a:solidFill>
                    <a:schemeClr val="bg2">
                      <a:lumMod val="50000"/>
                    </a:schemeClr>
                  </a:solidFill>
                </a:rPr>
                <a:t>TA</a:t>
              </a:r>
            </a:p>
          </p:txBody>
        </p:sp>
        <p:sp>
          <p:nvSpPr>
            <p:cNvPr id="24" name="TextBox 23">
              <a:extLst>
                <a:ext uri="{FF2B5EF4-FFF2-40B4-BE49-F238E27FC236}">
                  <a16:creationId xmlns:a16="http://schemas.microsoft.com/office/drawing/2014/main" id="{E017C83B-CB7D-445C-B7A2-609B7B20F8C6}"/>
                </a:ext>
              </a:extLst>
            </p:cNvPr>
            <p:cNvSpPr txBox="1"/>
            <p:nvPr/>
          </p:nvSpPr>
          <p:spPr>
            <a:xfrm>
              <a:off x="3074020" y="2124281"/>
              <a:ext cx="426556" cy="338554"/>
            </a:xfrm>
            <a:prstGeom prst="rect">
              <a:avLst/>
            </a:prstGeom>
            <a:noFill/>
          </p:spPr>
          <p:txBody>
            <a:bodyPr wrap="square" rtlCol="0">
              <a:spAutoFit/>
            </a:bodyPr>
            <a:lstStyle/>
            <a:p>
              <a:r>
                <a:rPr lang="en-US" sz="1600" b="1">
                  <a:solidFill>
                    <a:schemeClr val="bg2">
                      <a:lumMod val="50000"/>
                    </a:schemeClr>
                  </a:solidFill>
                </a:rPr>
                <a:t>TA</a:t>
              </a:r>
            </a:p>
          </p:txBody>
        </p:sp>
        <p:sp>
          <p:nvSpPr>
            <p:cNvPr id="25" name="TextBox 24">
              <a:extLst>
                <a:ext uri="{FF2B5EF4-FFF2-40B4-BE49-F238E27FC236}">
                  <a16:creationId xmlns:a16="http://schemas.microsoft.com/office/drawing/2014/main" id="{E844713C-703A-4516-B5E1-BFF6ADA1B0BD}"/>
                </a:ext>
              </a:extLst>
            </p:cNvPr>
            <p:cNvSpPr txBox="1"/>
            <p:nvPr/>
          </p:nvSpPr>
          <p:spPr>
            <a:xfrm>
              <a:off x="1911350" y="5454650"/>
              <a:ext cx="3225800" cy="553998"/>
            </a:xfrm>
            <a:prstGeom prst="rect">
              <a:avLst/>
            </a:prstGeom>
            <a:noFill/>
          </p:spPr>
          <p:txBody>
            <a:bodyPr wrap="square" rtlCol="0" anchor="ctr" anchorCtr="1">
              <a:spAutoFit/>
            </a:bodyPr>
            <a:lstStyle/>
            <a:p>
              <a:pPr algn="ctr"/>
              <a:r>
                <a:rPr lang="en-US" sz="1500" i="1">
                  <a:solidFill>
                    <a:schemeClr val="tx1">
                      <a:lumMod val="65000"/>
                      <a:lumOff val="35000"/>
                    </a:schemeClr>
                  </a:solidFill>
                </a:rPr>
                <a:t>Great teachers can lead teams, support colleagues, and reach all students.</a:t>
              </a:r>
              <a:endParaRPr lang="en-US" sz="1500">
                <a:solidFill>
                  <a:schemeClr val="tx1">
                    <a:lumMod val="65000"/>
                    <a:lumOff val="35000"/>
                  </a:schemeClr>
                </a:solidFill>
              </a:endParaRPr>
            </a:p>
          </p:txBody>
        </p:sp>
      </p:grpSp>
    </p:spTree>
    <p:extLst>
      <p:ext uri="{BB962C8B-B14F-4D97-AF65-F5344CB8AC3E}">
        <p14:creationId xmlns:p14="http://schemas.microsoft.com/office/powerpoint/2010/main" val="642677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esults">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ED71DDCD-AE7B-4ABB-9311-191C9A53AA3F}"/>
              </a:ext>
            </a:extLst>
          </p:cNvPr>
          <p:cNvSpPr txBox="1"/>
          <p:nvPr userDrawn="1"/>
        </p:nvSpPr>
        <p:spPr>
          <a:xfrm>
            <a:off x="0" y="369894"/>
            <a:ext cx="9155976" cy="707886"/>
          </a:xfrm>
          <a:prstGeom prst="rect">
            <a:avLst/>
          </a:prstGeom>
          <a:solidFill>
            <a:schemeClr val="accent1"/>
          </a:solidFill>
        </p:spPr>
        <p:txBody>
          <a:bodyPr wrap="square" rtlCol="0">
            <a:spAutoFit/>
          </a:bodyPr>
          <a:lstStyle/>
          <a:p>
            <a:pPr algn="ctr"/>
            <a:r>
              <a:rPr lang="en-US" sz="4000" b="1">
                <a:solidFill>
                  <a:schemeClr val="bg1"/>
                </a:solidFill>
                <a:latin typeface="Cambria" panose="02040503050406030204" pitchFamily="18" charset="0"/>
              </a:rPr>
              <a:t>Results to Date</a:t>
            </a:r>
          </a:p>
        </p:txBody>
      </p:sp>
      <p:sp>
        <p:nvSpPr>
          <p:cNvPr id="10" name="Rectangle 9">
            <a:extLst>
              <a:ext uri="{FF2B5EF4-FFF2-40B4-BE49-F238E27FC236}">
                <a16:creationId xmlns:a16="http://schemas.microsoft.com/office/drawing/2014/main" id="{0D54268D-9E16-40A6-8181-211E3CA3E9DD}"/>
              </a:ext>
            </a:extLst>
          </p:cNvPr>
          <p:cNvSpPr/>
          <p:nvPr userDrawn="1"/>
        </p:nvSpPr>
        <p:spPr>
          <a:xfrm>
            <a:off x="0" y="1371191"/>
            <a:ext cx="9155976" cy="954107"/>
          </a:xfrm>
          <a:prstGeom prst="rect">
            <a:avLst/>
          </a:prstGeom>
          <a:solidFill>
            <a:schemeClr val="accent6">
              <a:lumMod val="20000"/>
              <a:lumOff val="80000"/>
            </a:schemeClr>
          </a:solidFill>
        </p:spPr>
        <p:txBody>
          <a:bodyPr wrap="square">
            <a:spAutoFit/>
          </a:bodyPr>
          <a:lstStyle/>
          <a:p>
            <a:pPr algn="ctr"/>
            <a:r>
              <a:rPr lang="en-US" sz="2800" b="1"/>
              <a:t>North Carolina OC schools are </a:t>
            </a:r>
            <a:r>
              <a:rPr lang="en-US" sz="2800" b="1">
                <a:solidFill>
                  <a:schemeClr val="accent2"/>
                </a:solidFill>
              </a:rPr>
              <a:t>twice as likely to receive high growth </a:t>
            </a:r>
            <a:r>
              <a:rPr lang="en-US" sz="2800" b="1"/>
              <a:t>and </a:t>
            </a:r>
            <a:r>
              <a:rPr lang="en-US" sz="2800" b="1">
                <a:solidFill>
                  <a:schemeClr val="bg1">
                    <a:lumMod val="50000"/>
                  </a:schemeClr>
                </a:solidFill>
              </a:rPr>
              <a:t>half as likely to receive low growth.</a:t>
            </a:r>
          </a:p>
        </p:txBody>
      </p:sp>
      <p:grpSp>
        <p:nvGrpSpPr>
          <p:cNvPr id="11" name="Group 10">
            <a:extLst>
              <a:ext uri="{FF2B5EF4-FFF2-40B4-BE49-F238E27FC236}">
                <a16:creationId xmlns:a16="http://schemas.microsoft.com/office/drawing/2014/main" id="{E8AF9D39-8ECB-4A58-9F71-933CA920F2F1}"/>
              </a:ext>
            </a:extLst>
          </p:cNvPr>
          <p:cNvGrpSpPr/>
          <p:nvPr userDrawn="1"/>
        </p:nvGrpSpPr>
        <p:grpSpPr>
          <a:xfrm>
            <a:off x="1267097" y="2470606"/>
            <a:ext cx="6923314" cy="3864880"/>
            <a:chOff x="1575316" y="2346427"/>
            <a:chExt cx="7240374" cy="4217963"/>
          </a:xfrm>
        </p:grpSpPr>
        <p:pic>
          <p:nvPicPr>
            <p:cNvPr id="12" name="Picture 11">
              <a:extLst>
                <a:ext uri="{FF2B5EF4-FFF2-40B4-BE49-F238E27FC236}">
                  <a16:creationId xmlns:a16="http://schemas.microsoft.com/office/drawing/2014/main" id="{8EF3BDAC-9EAB-4FB2-9CED-19F2BE5247F8}"/>
                </a:ext>
              </a:extLst>
            </p:cNvPr>
            <p:cNvPicPr>
              <a:picLocks noChangeAspect="1"/>
            </p:cNvPicPr>
            <p:nvPr userDrawn="1"/>
          </p:nvPicPr>
          <p:blipFill rotWithShape="1">
            <a:blip r:embed="rId2"/>
            <a:srcRect l="13177" t="26886" r="66588" b="28802"/>
            <a:stretch/>
          </p:blipFill>
          <p:spPr>
            <a:xfrm>
              <a:off x="1575316" y="2346427"/>
              <a:ext cx="6005344" cy="4217963"/>
            </a:xfrm>
            <a:prstGeom prst="rect">
              <a:avLst/>
            </a:prstGeom>
          </p:spPr>
        </p:pic>
        <p:grpSp>
          <p:nvGrpSpPr>
            <p:cNvPr id="13" name="Group 12">
              <a:extLst>
                <a:ext uri="{FF2B5EF4-FFF2-40B4-BE49-F238E27FC236}">
                  <a16:creationId xmlns:a16="http://schemas.microsoft.com/office/drawing/2014/main" id="{3AE06A4A-A6A0-4670-9CE4-61556A6A1A6D}"/>
                </a:ext>
              </a:extLst>
            </p:cNvPr>
            <p:cNvGrpSpPr/>
            <p:nvPr userDrawn="1"/>
          </p:nvGrpSpPr>
          <p:grpSpPr>
            <a:xfrm>
              <a:off x="7809185" y="4782375"/>
              <a:ext cx="1006505" cy="656804"/>
              <a:chOff x="7896113" y="4169190"/>
              <a:chExt cx="1006505" cy="656804"/>
            </a:xfrm>
          </p:grpSpPr>
          <p:sp>
            <p:nvSpPr>
              <p:cNvPr id="14" name="Rectangle 13">
                <a:extLst>
                  <a:ext uri="{FF2B5EF4-FFF2-40B4-BE49-F238E27FC236}">
                    <a16:creationId xmlns:a16="http://schemas.microsoft.com/office/drawing/2014/main" id="{2C5FCD68-D9BC-4935-A3FF-709307161A7B}"/>
                  </a:ext>
                </a:extLst>
              </p:cNvPr>
              <p:cNvSpPr/>
              <p:nvPr userDrawn="1"/>
            </p:nvSpPr>
            <p:spPr>
              <a:xfrm>
                <a:off x="7896113" y="4227755"/>
                <a:ext cx="118334" cy="12909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70D1F9F6-65BF-4005-BF39-4B2BE3CF7038}"/>
                  </a:ext>
                </a:extLst>
              </p:cNvPr>
              <p:cNvSpPr/>
              <p:nvPr userDrawn="1"/>
            </p:nvSpPr>
            <p:spPr>
              <a:xfrm>
                <a:off x="7896113" y="4638338"/>
                <a:ext cx="118334" cy="1290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5A38725B-BE1D-44AF-B28D-1DE822FF7E33}"/>
                  </a:ext>
                </a:extLst>
              </p:cNvPr>
              <p:cNvSpPr txBox="1"/>
              <p:nvPr userDrawn="1"/>
            </p:nvSpPr>
            <p:spPr>
              <a:xfrm>
                <a:off x="7968840" y="4169190"/>
                <a:ext cx="922047" cy="246221"/>
              </a:xfrm>
              <a:prstGeom prst="rect">
                <a:avLst/>
              </a:prstGeom>
              <a:noFill/>
            </p:spPr>
            <p:txBody>
              <a:bodyPr wrap="none" rtlCol="0">
                <a:spAutoFit/>
              </a:bodyPr>
              <a:lstStyle/>
              <a:p>
                <a:r>
                  <a:rPr lang="en-US" sz="1000"/>
                  <a:t>All OC Schools</a:t>
                </a:r>
              </a:p>
            </p:txBody>
          </p:sp>
          <p:sp>
            <p:nvSpPr>
              <p:cNvPr id="18" name="TextBox 17">
                <a:extLst>
                  <a:ext uri="{FF2B5EF4-FFF2-40B4-BE49-F238E27FC236}">
                    <a16:creationId xmlns:a16="http://schemas.microsoft.com/office/drawing/2014/main" id="{1E4D16F7-D758-4916-A2A9-4CC97D10DAA4}"/>
                  </a:ext>
                </a:extLst>
              </p:cNvPr>
              <p:cNvSpPr txBox="1"/>
              <p:nvPr userDrawn="1"/>
            </p:nvSpPr>
            <p:spPr>
              <a:xfrm>
                <a:off x="7982173" y="4579773"/>
                <a:ext cx="920445" cy="246221"/>
              </a:xfrm>
              <a:prstGeom prst="rect">
                <a:avLst/>
              </a:prstGeom>
              <a:noFill/>
            </p:spPr>
            <p:txBody>
              <a:bodyPr wrap="none" rtlCol="0">
                <a:spAutoFit/>
              </a:bodyPr>
              <a:lstStyle/>
              <a:p>
                <a:r>
                  <a:rPr lang="en-US" sz="1000"/>
                  <a:t>All NC Schools</a:t>
                </a:r>
              </a:p>
            </p:txBody>
          </p:sp>
        </p:grpSp>
      </p:grpSp>
    </p:spTree>
    <p:extLst>
      <p:ext uri="{BB962C8B-B14F-4D97-AF65-F5344CB8AC3E}">
        <p14:creationId xmlns:p14="http://schemas.microsoft.com/office/powerpoint/2010/main" val="34727956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OC Map">
    <p:spTree>
      <p:nvGrpSpPr>
        <p:cNvPr id="1" name=""/>
        <p:cNvGrpSpPr/>
        <p:nvPr/>
      </p:nvGrpSpPr>
      <p:grpSpPr>
        <a:xfrm>
          <a:off x="0" y="0"/>
          <a:ext cx="0" cy="0"/>
          <a:chOff x="0" y="0"/>
          <a:chExt cx="0" cy="0"/>
        </a:xfrm>
      </p:grpSpPr>
      <p:pic>
        <p:nvPicPr>
          <p:cNvPr id="1026" name="Picture 2" descr="Image result for map of the usa with states labeled">
            <a:extLst>
              <a:ext uri="{FF2B5EF4-FFF2-40B4-BE49-F238E27FC236}">
                <a16:creationId xmlns:a16="http://schemas.microsoft.com/office/drawing/2014/main" id="{20D80DCE-BAC7-492B-8925-8EA475AB02F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2639" y="1345324"/>
            <a:ext cx="7605291" cy="469949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ED71DDCD-AE7B-4ABB-9311-191C9A53AA3F}"/>
              </a:ext>
            </a:extLst>
          </p:cNvPr>
          <p:cNvSpPr txBox="1"/>
          <p:nvPr userDrawn="1"/>
        </p:nvSpPr>
        <p:spPr>
          <a:xfrm>
            <a:off x="0" y="369894"/>
            <a:ext cx="9155976" cy="707886"/>
          </a:xfrm>
          <a:prstGeom prst="rect">
            <a:avLst/>
          </a:prstGeom>
          <a:solidFill>
            <a:schemeClr val="accent1"/>
          </a:solidFill>
        </p:spPr>
        <p:txBody>
          <a:bodyPr wrap="square" rtlCol="0">
            <a:spAutoFit/>
          </a:bodyPr>
          <a:lstStyle/>
          <a:p>
            <a:pPr algn="ctr"/>
            <a:r>
              <a:rPr lang="en-US" sz="4000" b="1">
                <a:solidFill>
                  <a:schemeClr val="bg1"/>
                </a:solidFill>
                <a:latin typeface="Cambria" panose="02040503050406030204" pitchFamily="18" charset="0"/>
              </a:rPr>
              <a:t>A National Initiative</a:t>
            </a:r>
          </a:p>
        </p:txBody>
      </p:sp>
      <p:sp>
        <p:nvSpPr>
          <p:cNvPr id="9" name="Oval 8">
            <a:extLst>
              <a:ext uri="{FF2B5EF4-FFF2-40B4-BE49-F238E27FC236}">
                <a16:creationId xmlns:a16="http://schemas.microsoft.com/office/drawing/2014/main" id="{3214C5BB-5567-4C6F-843E-2E5FBD6AC239}"/>
              </a:ext>
            </a:extLst>
          </p:cNvPr>
          <p:cNvSpPr/>
          <p:nvPr userDrawn="1"/>
        </p:nvSpPr>
        <p:spPr>
          <a:xfrm>
            <a:off x="6893060" y="4139158"/>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10" name="Oval 9">
            <a:extLst>
              <a:ext uri="{FF2B5EF4-FFF2-40B4-BE49-F238E27FC236}">
                <a16:creationId xmlns:a16="http://schemas.microsoft.com/office/drawing/2014/main" id="{F60A626E-A05A-4767-94FB-528BD85234A2}"/>
              </a:ext>
            </a:extLst>
          </p:cNvPr>
          <p:cNvSpPr/>
          <p:nvPr userDrawn="1"/>
        </p:nvSpPr>
        <p:spPr>
          <a:xfrm>
            <a:off x="5911486" y="3459806"/>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12" name="Oval 11">
            <a:extLst>
              <a:ext uri="{FF2B5EF4-FFF2-40B4-BE49-F238E27FC236}">
                <a16:creationId xmlns:a16="http://schemas.microsoft.com/office/drawing/2014/main" id="{C0A9B7BE-72E5-4D86-87EF-C15C1008633D}"/>
              </a:ext>
            </a:extLst>
          </p:cNvPr>
          <p:cNvSpPr/>
          <p:nvPr userDrawn="1"/>
        </p:nvSpPr>
        <p:spPr>
          <a:xfrm>
            <a:off x="3582561" y="4975048"/>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13" name="Oval 12">
            <a:extLst>
              <a:ext uri="{FF2B5EF4-FFF2-40B4-BE49-F238E27FC236}">
                <a16:creationId xmlns:a16="http://schemas.microsoft.com/office/drawing/2014/main" id="{EA2F94D1-EAB2-46DC-B182-B70FDB3B7BA7}"/>
              </a:ext>
            </a:extLst>
          </p:cNvPr>
          <p:cNvSpPr/>
          <p:nvPr userDrawn="1"/>
        </p:nvSpPr>
        <p:spPr>
          <a:xfrm>
            <a:off x="7347847" y="2487989"/>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14" name="Oval 13">
            <a:extLst>
              <a:ext uri="{FF2B5EF4-FFF2-40B4-BE49-F238E27FC236}">
                <a16:creationId xmlns:a16="http://schemas.microsoft.com/office/drawing/2014/main" id="{CBC21AAA-7148-4AA3-9989-5F5728A1453A}"/>
              </a:ext>
            </a:extLst>
          </p:cNvPr>
          <p:cNvSpPr/>
          <p:nvPr userDrawn="1"/>
        </p:nvSpPr>
        <p:spPr>
          <a:xfrm>
            <a:off x="6043126" y="4117839"/>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15" name="Oval 14">
            <a:extLst>
              <a:ext uri="{FF2B5EF4-FFF2-40B4-BE49-F238E27FC236}">
                <a16:creationId xmlns:a16="http://schemas.microsoft.com/office/drawing/2014/main" id="{05C064D0-B30E-438E-8A7F-5E3FB3AD5E2C}"/>
              </a:ext>
            </a:extLst>
          </p:cNvPr>
          <p:cNvSpPr/>
          <p:nvPr userDrawn="1"/>
        </p:nvSpPr>
        <p:spPr>
          <a:xfrm>
            <a:off x="6526032" y="4601892"/>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18" name="Oval 17">
            <a:extLst>
              <a:ext uri="{FF2B5EF4-FFF2-40B4-BE49-F238E27FC236}">
                <a16:creationId xmlns:a16="http://schemas.microsoft.com/office/drawing/2014/main" id="{99BAC132-0C7A-41ED-9177-63DBE1B0ADFD}"/>
              </a:ext>
            </a:extLst>
          </p:cNvPr>
          <p:cNvSpPr/>
          <p:nvPr userDrawn="1"/>
        </p:nvSpPr>
        <p:spPr>
          <a:xfrm>
            <a:off x="2005080" y="4466829"/>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20" name="Oval 19">
            <a:extLst>
              <a:ext uri="{FF2B5EF4-FFF2-40B4-BE49-F238E27FC236}">
                <a16:creationId xmlns:a16="http://schemas.microsoft.com/office/drawing/2014/main" id="{A147ABAB-69BB-43D1-8443-16E6622FB4A8}"/>
              </a:ext>
            </a:extLst>
          </p:cNvPr>
          <p:cNvSpPr/>
          <p:nvPr userDrawn="1"/>
        </p:nvSpPr>
        <p:spPr>
          <a:xfrm>
            <a:off x="6922673" y="3995454"/>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21" name="Oval 20">
            <a:extLst>
              <a:ext uri="{FF2B5EF4-FFF2-40B4-BE49-F238E27FC236}">
                <a16:creationId xmlns:a16="http://schemas.microsoft.com/office/drawing/2014/main" id="{94EEACDE-7717-492A-A342-0810BFE17BD0}"/>
              </a:ext>
            </a:extLst>
          </p:cNvPr>
          <p:cNvSpPr/>
          <p:nvPr userDrawn="1"/>
        </p:nvSpPr>
        <p:spPr>
          <a:xfrm>
            <a:off x="4124972" y="5189703"/>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22" name="Oval 21">
            <a:extLst>
              <a:ext uri="{FF2B5EF4-FFF2-40B4-BE49-F238E27FC236}">
                <a16:creationId xmlns:a16="http://schemas.microsoft.com/office/drawing/2014/main" id="{32FDF0FB-BE0A-4187-AB1E-C093AFAB5680}"/>
              </a:ext>
            </a:extLst>
          </p:cNvPr>
          <p:cNvSpPr/>
          <p:nvPr userDrawn="1"/>
        </p:nvSpPr>
        <p:spPr>
          <a:xfrm>
            <a:off x="3978440" y="4773658"/>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23" name="Oval 22">
            <a:extLst>
              <a:ext uri="{FF2B5EF4-FFF2-40B4-BE49-F238E27FC236}">
                <a16:creationId xmlns:a16="http://schemas.microsoft.com/office/drawing/2014/main" id="{B7B866EE-92CB-41BF-A491-EEFE49900315}"/>
              </a:ext>
            </a:extLst>
          </p:cNvPr>
          <p:cNvSpPr/>
          <p:nvPr userDrawn="1"/>
        </p:nvSpPr>
        <p:spPr>
          <a:xfrm>
            <a:off x="4040336" y="5430535"/>
            <a:ext cx="151825" cy="14988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24" name="Oval 23">
            <a:extLst>
              <a:ext uri="{FF2B5EF4-FFF2-40B4-BE49-F238E27FC236}">
                <a16:creationId xmlns:a16="http://schemas.microsoft.com/office/drawing/2014/main" id="{C60E47CA-2D35-432C-B666-E9FABB025212}"/>
              </a:ext>
            </a:extLst>
          </p:cNvPr>
          <p:cNvSpPr/>
          <p:nvPr userDrawn="1"/>
        </p:nvSpPr>
        <p:spPr>
          <a:xfrm>
            <a:off x="7300287" y="3970468"/>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latin typeface="Calibri"/>
            </a:endParaRPr>
          </a:p>
        </p:txBody>
      </p:sp>
      <p:sp>
        <p:nvSpPr>
          <p:cNvPr id="25" name="Oval 24">
            <a:extLst>
              <a:ext uri="{FF2B5EF4-FFF2-40B4-BE49-F238E27FC236}">
                <a16:creationId xmlns:a16="http://schemas.microsoft.com/office/drawing/2014/main" id="{3E83DB01-81B4-458B-A551-7C8CEB82FAF8}"/>
              </a:ext>
            </a:extLst>
          </p:cNvPr>
          <p:cNvSpPr/>
          <p:nvPr userDrawn="1"/>
        </p:nvSpPr>
        <p:spPr>
          <a:xfrm>
            <a:off x="7091474" y="3953414"/>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latin typeface="Calibri"/>
            </a:endParaRPr>
          </a:p>
        </p:txBody>
      </p:sp>
      <p:sp>
        <p:nvSpPr>
          <p:cNvPr id="26" name="Oval 25">
            <a:extLst>
              <a:ext uri="{FF2B5EF4-FFF2-40B4-BE49-F238E27FC236}">
                <a16:creationId xmlns:a16="http://schemas.microsoft.com/office/drawing/2014/main" id="{7A7414E7-4A28-4A3E-AC00-D8B83AB8938A}"/>
              </a:ext>
            </a:extLst>
          </p:cNvPr>
          <p:cNvSpPr/>
          <p:nvPr userDrawn="1"/>
        </p:nvSpPr>
        <p:spPr>
          <a:xfrm>
            <a:off x="2096815" y="4581344"/>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27" name="Oval 26">
            <a:extLst>
              <a:ext uri="{FF2B5EF4-FFF2-40B4-BE49-F238E27FC236}">
                <a16:creationId xmlns:a16="http://schemas.microsoft.com/office/drawing/2014/main" id="{FB3943D4-BD73-4537-A58C-A30A4F88691D}"/>
              </a:ext>
            </a:extLst>
          </p:cNvPr>
          <p:cNvSpPr/>
          <p:nvPr userDrawn="1"/>
        </p:nvSpPr>
        <p:spPr>
          <a:xfrm>
            <a:off x="2157480" y="4433526"/>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28" name="Oval 27">
            <a:extLst>
              <a:ext uri="{FF2B5EF4-FFF2-40B4-BE49-F238E27FC236}">
                <a16:creationId xmlns:a16="http://schemas.microsoft.com/office/drawing/2014/main" id="{2FFFFDE1-0BA1-4C18-A1B7-33843F11CFD0}"/>
              </a:ext>
            </a:extLst>
          </p:cNvPr>
          <p:cNvSpPr/>
          <p:nvPr userDrawn="1"/>
        </p:nvSpPr>
        <p:spPr>
          <a:xfrm>
            <a:off x="2314434" y="4423222"/>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29" name="Oval 28">
            <a:extLst>
              <a:ext uri="{FF2B5EF4-FFF2-40B4-BE49-F238E27FC236}">
                <a16:creationId xmlns:a16="http://schemas.microsoft.com/office/drawing/2014/main" id="{8ECDDADF-AC84-4089-8F4E-F3A11623F822}"/>
              </a:ext>
            </a:extLst>
          </p:cNvPr>
          <p:cNvSpPr/>
          <p:nvPr userDrawn="1"/>
        </p:nvSpPr>
        <p:spPr>
          <a:xfrm>
            <a:off x="2249215" y="4581344"/>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30" name="Oval 29">
            <a:extLst>
              <a:ext uri="{FF2B5EF4-FFF2-40B4-BE49-F238E27FC236}">
                <a16:creationId xmlns:a16="http://schemas.microsoft.com/office/drawing/2014/main" id="{B5429955-D6FA-4F82-8117-D01D5BA9D20A}"/>
              </a:ext>
            </a:extLst>
          </p:cNvPr>
          <p:cNvSpPr/>
          <p:nvPr userDrawn="1"/>
        </p:nvSpPr>
        <p:spPr>
          <a:xfrm>
            <a:off x="3986420" y="5326863"/>
            <a:ext cx="138551" cy="13447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31" name="Oval 30">
            <a:extLst>
              <a:ext uri="{FF2B5EF4-FFF2-40B4-BE49-F238E27FC236}">
                <a16:creationId xmlns:a16="http://schemas.microsoft.com/office/drawing/2014/main" id="{5865600C-A75B-4E68-8DEA-B61A3CDABBC5}"/>
              </a:ext>
            </a:extLst>
          </p:cNvPr>
          <p:cNvSpPr/>
          <p:nvPr userDrawn="1"/>
        </p:nvSpPr>
        <p:spPr>
          <a:xfrm>
            <a:off x="5069733" y="4466629"/>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32" name="Oval 31">
            <a:extLst>
              <a:ext uri="{FF2B5EF4-FFF2-40B4-BE49-F238E27FC236}">
                <a16:creationId xmlns:a16="http://schemas.microsoft.com/office/drawing/2014/main" id="{D1A76F9A-8C29-4237-A3FC-CEFB11A9C9CE}"/>
              </a:ext>
            </a:extLst>
          </p:cNvPr>
          <p:cNvSpPr/>
          <p:nvPr userDrawn="1"/>
        </p:nvSpPr>
        <p:spPr>
          <a:xfrm>
            <a:off x="5622449" y="3055157"/>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33" name="Oval 32">
            <a:extLst>
              <a:ext uri="{FF2B5EF4-FFF2-40B4-BE49-F238E27FC236}">
                <a16:creationId xmlns:a16="http://schemas.microsoft.com/office/drawing/2014/main" id="{58A30619-7C30-4E6A-8232-2D923176F3B1}"/>
              </a:ext>
            </a:extLst>
          </p:cNvPr>
          <p:cNvSpPr/>
          <p:nvPr userDrawn="1"/>
        </p:nvSpPr>
        <p:spPr>
          <a:xfrm>
            <a:off x="7421157" y="3933687"/>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latin typeface="Calibri"/>
            </a:endParaRPr>
          </a:p>
        </p:txBody>
      </p:sp>
      <p:grpSp>
        <p:nvGrpSpPr>
          <p:cNvPr id="35" name="Group 34">
            <a:extLst>
              <a:ext uri="{FF2B5EF4-FFF2-40B4-BE49-F238E27FC236}">
                <a16:creationId xmlns:a16="http://schemas.microsoft.com/office/drawing/2014/main" id="{0F01FB64-DB7E-4238-80CA-401C63093667}"/>
              </a:ext>
            </a:extLst>
          </p:cNvPr>
          <p:cNvGrpSpPr/>
          <p:nvPr userDrawn="1"/>
        </p:nvGrpSpPr>
        <p:grpSpPr>
          <a:xfrm>
            <a:off x="5465101" y="6044820"/>
            <a:ext cx="2676772" cy="246221"/>
            <a:chOff x="4245901" y="1234547"/>
            <a:chExt cx="2676772" cy="246221"/>
          </a:xfrm>
        </p:grpSpPr>
        <p:sp>
          <p:nvSpPr>
            <p:cNvPr id="36" name="Oval 35">
              <a:extLst>
                <a:ext uri="{FF2B5EF4-FFF2-40B4-BE49-F238E27FC236}">
                  <a16:creationId xmlns:a16="http://schemas.microsoft.com/office/drawing/2014/main" id="{A64CDC03-90F6-4829-94F6-85C7FC179810}"/>
                </a:ext>
              </a:extLst>
            </p:cNvPr>
            <p:cNvSpPr/>
            <p:nvPr userDrawn="1"/>
          </p:nvSpPr>
          <p:spPr>
            <a:xfrm>
              <a:off x="4245901" y="1276744"/>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37" name="TextBox 36">
              <a:extLst>
                <a:ext uri="{FF2B5EF4-FFF2-40B4-BE49-F238E27FC236}">
                  <a16:creationId xmlns:a16="http://schemas.microsoft.com/office/drawing/2014/main" id="{5A3D07D8-F8C4-4C2F-81D0-C60B7F3B1A62}"/>
                </a:ext>
              </a:extLst>
            </p:cNvPr>
            <p:cNvSpPr txBox="1"/>
            <p:nvPr userDrawn="1"/>
          </p:nvSpPr>
          <p:spPr>
            <a:xfrm>
              <a:off x="4383061" y="1234547"/>
              <a:ext cx="2539612" cy="246221"/>
            </a:xfrm>
            <a:prstGeom prst="rect">
              <a:avLst/>
            </a:prstGeom>
            <a:noFill/>
          </p:spPr>
          <p:txBody>
            <a:bodyPr wrap="square" rtlCol="0">
              <a:spAutoFit/>
            </a:bodyPr>
            <a:lstStyle/>
            <a:p>
              <a:r>
                <a:rPr lang="en-US" sz="1000"/>
                <a:t>OC School District</a:t>
              </a:r>
            </a:p>
          </p:txBody>
        </p:sp>
      </p:grpSp>
    </p:spTree>
    <p:extLst>
      <p:ext uri="{BB962C8B-B14F-4D97-AF65-F5344CB8AC3E}">
        <p14:creationId xmlns:p14="http://schemas.microsoft.com/office/powerpoint/2010/main" val="35924651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reating a Career Ladder">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ED71DDCD-AE7B-4ABB-9311-191C9A53AA3F}"/>
              </a:ext>
            </a:extLst>
          </p:cNvPr>
          <p:cNvSpPr txBox="1"/>
          <p:nvPr userDrawn="1"/>
        </p:nvSpPr>
        <p:spPr>
          <a:xfrm>
            <a:off x="0" y="369894"/>
            <a:ext cx="9155976" cy="707886"/>
          </a:xfrm>
          <a:prstGeom prst="rect">
            <a:avLst/>
          </a:prstGeom>
          <a:solidFill>
            <a:schemeClr val="accent1"/>
          </a:solidFill>
        </p:spPr>
        <p:txBody>
          <a:bodyPr wrap="square" rtlCol="0">
            <a:spAutoFit/>
          </a:bodyPr>
          <a:lstStyle/>
          <a:p>
            <a:pPr algn="ctr"/>
            <a:r>
              <a:rPr lang="en-US" sz="4000" b="1">
                <a:solidFill>
                  <a:schemeClr val="bg1"/>
                </a:solidFill>
                <a:latin typeface="Cambria" panose="02040503050406030204" pitchFamily="18" charset="0"/>
              </a:rPr>
              <a:t>Creating a Career Ladder</a:t>
            </a:r>
          </a:p>
        </p:txBody>
      </p:sp>
      <p:sp>
        <p:nvSpPr>
          <p:cNvPr id="8" name="Rounded Rectangle 8">
            <a:extLst>
              <a:ext uri="{FF2B5EF4-FFF2-40B4-BE49-F238E27FC236}">
                <a16:creationId xmlns:a16="http://schemas.microsoft.com/office/drawing/2014/main" id="{C35FE0D0-E350-4059-8F34-5E65F063C8DD}"/>
              </a:ext>
            </a:extLst>
          </p:cNvPr>
          <p:cNvSpPr/>
          <p:nvPr userDrawn="1"/>
        </p:nvSpPr>
        <p:spPr>
          <a:xfrm>
            <a:off x="464414" y="1730958"/>
            <a:ext cx="8292548" cy="53375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9">
            <a:extLst>
              <a:ext uri="{FF2B5EF4-FFF2-40B4-BE49-F238E27FC236}">
                <a16:creationId xmlns:a16="http://schemas.microsoft.com/office/drawing/2014/main" id="{E16B5E02-9022-4EF0-8924-54E4A6C0EE53}"/>
              </a:ext>
            </a:extLst>
          </p:cNvPr>
          <p:cNvSpPr/>
          <p:nvPr userDrawn="1"/>
        </p:nvSpPr>
        <p:spPr>
          <a:xfrm>
            <a:off x="464414" y="2435827"/>
            <a:ext cx="8292548" cy="53375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10">
            <a:extLst>
              <a:ext uri="{FF2B5EF4-FFF2-40B4-BE49-F238E27FC236}">
                <a16:creationId xmlns:a16="http://schemas.microsoft.com/office/drawing/2014/main" id="{85AA27E2-BD99-49D0-B3EF-3FF0F9BEDF8D}"/>
              </a:ext>
            </a:extLst>
          </p:cNvPr>
          <p:cNvSpPr/>
          <p:nvPr userDrawn="1"/>
        </p:nvSpPr>
        <p:spPr>
          <a:xfrm>
            <a:off x="464414" y="3154008"/>
            <a:ext cx="8305800" cy="53375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3261349F-1712-45E0-9A7E-D8BE3E048C58}"/>
              </a:ext>
            </a:extLst>
          </p:cNvPr>
          <p:cNvSpPr/>
          <p:nvPr userDrawn="1"/>
        </p:nvSpPr>
        <p:spPr>
          <a:xfrm>
            <a:off x="464414" y="3876841"/>
            <a:ext cx="8292548" cy="53375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a:extLst>
              <a:ext uri="{FF2B5EF4-FFF2-40B4-BE49-F238E27FC236}">
                <a16:creationId xmlns:a16="http://schemas.microsoft.com/office/drawing/2014/main" id="{03FD0EF9-E61F-472F-8C8A-6A8B95833051}"/>
              </a:ext>
            </a:extLst>
          </p:cNvPr>
          <p:cNvSpPr/>
          <p:nvPr userDrawn="1"/>
        </p:nvSpPr>
        <p:spPr>
          <a:xfrm>
            <a:off x="464414" y="4565399"/>
            <a:ext cx="8292548" cy="533757"/>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12">
            <a:extLst>
              <a:ext uri="{FF2B5EF4-FFF2-40B4-BE49-F238E27FC236}">
                <a16:creationId xmlns:a16="http://schemas.microsoft.com/office/drawing/2014/main" id="{97E1F609-7EE3-4BB8-984C-4583589193AF}"/>
              </a:ext>
            </a:extLst>
          </p:cNvPr>
          <p:cNvSpPr/>
          <p:nvPr userDrawn="1"/>
        </p:nvSpPr>
        <p:spPr>
          <a:xfrm>
            <a:off x="464414" y="5283580"/>
            <a:ext cx="8292548" cy="533757"/>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7614DB09-87F4-42B2-8734-C174AC53E54C}"/>
              </a:ext>
            </a:extLst>
          </p:cNvPr>
          <p:cNvSpPr txBox="1"/>
          <p:nvPr userDrawn="1"/>
        </p:nvSpPr>
        <p:spPr>
          <a:xfrm>
            <a:off x="551124" y="5253957"/>
            <a:ext cx="3989990" cy="523220"/>
          </a:xfrm>
          <a:prstGeom prst="rect">
            <a:avLst/>
          </a:prstGeom>
          <a:noFill/>
        </p:spPr>
        <p:txBody>
          <a:bodyPr wrap="square" rtlCol="0">
            <a:spAutoFit/>
          </a:bodyPr>
          <a:lstStyle/>
          <a:p>
            <a:pPr algn="l"/>
            <a:r>
              <a:rPr lang="en-US" sz="2800" b="1">
                <a:solidFill>
                  <a:schemeClr val="bg1">
                    <a:lumMod val="50000"/>
                  </a:schemeClr>
                </a:solidFill>
              </a:rPr>
              <a:t>Reach Associate (RA)</a:t>
            </a:r>
          </a:p>
        </p:txBody>
      </p:sp>
      <p:sp>
        <p:nvSpPr>
          <p:cNvPr id="2" name="Rectangle: Rounded Corners 1">
            <a:extLst>
              <a:ext uri="{FF2B5EF4-FFF2-40B4-BE49-F238E27FC236}">
                <a16:creationId xmlns:a16="http://schemas.microsoft.com/office/drawing/2014/main" id="{5AAFF602-E35E-4881-8589-D551ABB083A3}"/>
              </a:ext>
            </a:extLst>
          </p:cNvPr>
          <p:cNvSpPr/>
          <p:nvPr userDrawn="1"/>
        </p:nvSpPr>
        <p:spPr>
          <a:xfrm>
            <a:off x="6432063" y="1321723"/>
            <a:ext cx="153624" cy="48712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B6FEE53F-9BE4-4119-803E-D0902C62B623}"/>
              </a:ext>
            </a:extLst>
          </p:cNvPr>
          <p:cNvSpPr/>
          <p:nvPr userDrawn="1"/>
        </p:nvSpPr>
        <p:spPr>
          <a:xfrm>
            <a:off x="6577822" y="1730958"/>
            <a:ext cx="1013732" cy="1419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Rounded Corners 27">
            <a:extLst>
              <a:ext uri="{FF2B5EF4-FFF2-40B4-BE49-F238E27FC236}">
                <a16:creationId xmlns:a16="http://schemas.microsoft.com/office/drawing/2014/main" id="{2A3CEE5B-197A-4B78-B5F5-1412F36BAC63}"/>
              </a:ext>
            </a:extLst>
          </p:cNvPr>
          <p:cNvSpPr/>
          <p:nvPr userDrawn="1"/>
        </p:nvSpPr>
        <p:spPr>
          <a:xfrm>
            <a:off x="6577822" y="2435944"/>
            <a:ext cx="1013732" cy="1419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Rounded Corners 28">
            <a:extLst>
              <a:ext uri="{FF2B5EF4-FFF2-40B4-BE49-F238E27FC236}">
                <a16:creationId xmlns:a16="http://schemas.microsoft.com/office/drawing/2014/main" id="{AA986D5C-B0BD-4B16-8661-7C5B97E19770}"/>
              </a:ext>
            </a:extLst>
          </p:cNvPr>
          <p:cNvSpPr/>
          <p:nvPr userDrawn="1"/>
        </p:nvSpPr>
        <p:spPr>
          <a:xfrm>
            <a:off x="6577822" y="3127862"/>
            <a:ext cx="1013732" cy="1419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Rounded Corners 29">
            <a:extLst>
              <a:ext uri="{FF2B5EF4-FFF2-40B4-BE49-F238E27FC236}">
                <a16:creationId xmlns:a16="http://schemas.microsoft.com/office/drawing/2014/main" id="{C9B94DEF-40CA-4550-A697-70B94061BDF2}"/>
              </a:ext>
            </a:extLst>
          </p:cNvPr>
          <p:cNvSpPr/>
          <p:nvPr userDrawn="1"/>
        </p:nvSpPr>
        <p:spPr>
          <a:xfrm>
            <a:off x="6577822" y="3865131"/>
            <a:ext cx="1013732" cy="1419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Rounded Corners 30">
            <a:extLst>
              <a:ext uri="{FF2B5EF4-FFF2-40B4-BE49-F238E27FC236}">
                <a16:creationId xmlns:a16="http://schemas.microsoft.com/office/drawing/2014/main" id="{A180A745-67DB-4B4D-A466-0EA64E639B24}"/>
              </a:ext>
            </a:extLst>
          </p:cNvPr>
          <p:cNvSpPr/>
          <p:nvPr userDrawn="1"/>
        </p:nvSpPr>
        <p:spPr>
          <a:xfrm>
            <a:off x="6577822" y="4535912"/>
            <a:ext cx="1013732" cy="1419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Rounded Corners 31">
            <a:extLst>
              <a:ext uri="{FF2B5EF4-FFF2-40B4-BE49-F238E27FC236}">
                <a16:creationId xmlns:a16="http://schemas.microsoft.com/office/drawing/2014/main" id="{CC3A2170-7E77-4CC4-86A9-0C472EBC24CB}"/>
              </a:ext>
            </a:extLst>
          </p:cNvPr>
          <p:cNvSpPr/>
          <p:nvPr userDrawn="1"/>
        </p:nvSpPr>
        <p:spPr>
          <a:xfrm>
            <a:off x="6577822" y="5262031"/>
            <a:ext cx="1013732" cy="1419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7043EF64-8CAA-45DF-B85F-9AFC5AC1CCD7}"/>
              </a:ext>
            </a:extLst>
          </p:cNvPr>
          <p:cNvSpPr txBox="1"/>
          <p:nvPr userDrawn="1"/>
        </p:nvSpPr>
        <p:spPr>
          <a:xfrm>
            <a:off x="559886" y="4575936"/>
            <a:ext cx="3989990" cy="523220"/>
          </a:xfrm>
          <a:prstGeom prst="rect">
            <a:avLst/>
          </a:prstGeom>
          <a:noFill/>
        </p:spPr>
        <p:txBody>
          <a:bodyPr wrap="square" rtlCol="0">
            <a:spAutoFit/>
          </a:bodyPr>
          <a:lstStyle/>
          <a:p>
            <a:pPr algn="l"/>
            <a:r>
              <a:rPr lang="en-US" sz="2800" b="1">
                <a:solidFill>
                  <a:schemeClr val="bg1">
                    <a:lumMod val="50000"/>
                  </a:schemeClr>
                </a:solidFill>
              </a:rPr>
              <a:t>Teacher Resident</a:t>
            </a:r>
          </a:p>
        </p:txBody>
      </p:sp>
      <p:sp>
        <p:nvSpPr>
          <p:cNvPr id="35" name="TextBox 34">
            <a:extLst>
              <a:ext uri="{FF2B5EF4-FFF2-40B4-BE49-F238E27FC236}">
                <a16:creationId xmlns:a16="http://schemas.microsoft.com/office/drawing/2014/main" id="{6F0CC179-075D-4516-B001-64022032817F}"/>
              </a:ext>
            </a:extLst>
          </p:cNvPr>
          <p:cNvSpPr txBox="1"/>
          <p:nvPr userDrawn="1"/>
        </p:nvSpPr>
        <p:spPr>
          <a:xfrm>
            <a:off x="567753" y="3870576"/>
            <a:ext cx="3989990" cy="523220"/>
          </a:xfrm>
          <a:prstGeom prst="rect">
            <a:avLst/>
          </a:prstGeom>
          <a:noFill/>
        </p:spPr>
        <p:txBody>
          <a:bodyPr wrap="square" rtlCol="0">
            <a:spAutoFit/>
          </a:bodyPr>
          <a:lstStyle/>
          <a:p>
            <a:pPr algn="l"/>
            <a:r>
              <a:rPr lang="en-US" sz="2800" b="1">
                <a:solidFill>
                  <a:schemeClr val="bg1"/>
                </a:solidFill>
              </a:rPr>
              <a:t>Classroom Teacher</a:t>
            </a:r>
          </a:p>
        </p:txBody>
      </p:sp>
      <p:sp>
        <p:nvSpPr>
          <p:cNvPr id="36" name="TextBox 35">
            <a:extLst>
              <a:ext uri="{FF2B5EF4-FFF2-40B4-BE49-F238E27FC236}">
                <a16:creationId xmlns:a16="http://schemas.microsoft.com/office/drawing/2014/main" id="{DCDA8EC5-20B5-4CC6-B5EE-9510936D0C4D}"/>
              </a:ext>
            </a:extLst>
          </p:cNvPr>
          <p:cNvSpPr txBox="1"/>
          <p:nvPr userDrawn="1"/>
        </p:nvSpPr>
        <p:spPr>
          <a:xfrm>
            <a:off x="559886" y="3117987"/>
            <a:ext cx="3989990" cy="523220"/>
          </a:xfrm>
          <a:prstGeom prst="rect">
            <a:avLst/>
          </a:prstGeom>
          <a:noFill/>
        </p:spPr>
        <p:txBody>
          <a:bodyPr wrap="square" rtlCol="0">
            <a:spAutoFit/>
          </a:bodyPr>
          <a:lstStyle/>
          <a:p>
            <a:pPr algn="l"/>
            <a:r>
              <a:rPr lang="en-US" sz="2800" b="1">
                <a:solidFill>
                  <a:schemeClr val="bg1"/>
                </a:solidFill>
              </a:rPr>
              <a:t>Reach Team Teacher</a:t>
            </a:r>
          </a:p>
        </p:txBody>
      </p:sp>
      <p:sp>
        <p:nvSpPr>
          <p:cNvPr id="37" name="TextBox 36">
            <a:extLst>
              <a:ext uri="{FF2B5EF4-FFF2-40B4-BE49-F238E27FC236}">
                <a16:creationId xmlns:a16="http://schemas.microsoft.com/office/drawing/2014/main" id="{7BFECB9B-D769-4FFC-B79C-48EBBF139216}"/>
              </a:ext>
            </a:extLst>
          </p:cNvPr>
          <p:cNvSpPr txBox="1"/>
          <p:nvPr userDrawn="1"/>
        </p:nvSpPr>
        <p:spPr>
          <a:xfrm>
            <a:off x="551123" y="2411911"/>
            <a:ext cx="4530652" cy="523220"/>
          </a:xfrm>
          <a:prstGeom prst="rect">
            <a:avLst/>
          </a:prstGeom>
          <a:noFill/>
        </p:spPr>
        <p:txBody>
          <a:bodyPr wrap="square" rtlCol="0">
            <a:spAutoFit/>
          </a:bodyPr>
          <a:lstStyle/>
          <a:p>
            <a:pPr algn="l"/>
            <a:r>
              <a:rPr lang="en-US" sz="2800" b="1">
                <a:solidFill>
                  <a:schemeClr val="bg1"/>
                </a:solidFill>
              </a:rPr>
              <a:t>Direct Reach Teacher (DRT)</a:t>
            </a:r>
          </a:p>
        </p:txBody>
      </p:sp>
      <p:sp>
        <p:nvSpPr>
          <p:cNvPr id="38" name="TextBox 37">
            <a:extLst>
              <a:ext uri="{FF2B5EF4-FFF2-40B4-BE49-F238E27FC236}">
                <a16:creationId xmlns:a16="http://schemas.microsoft.com/office/drawing/2014/main" id="{CF91E3A0-1042-4337-A915-FCF1CE9716BC}"/>
              </a:ext>
            </a:extLst>
          </p:cNvPr>
          <p:cNvSpPr txBox="1"/>
          <p:nvPr userDrawn="1"/>
        </p:nvSpPr>
        <p:spPr>
          <a:xfrm>
            <a:off x="551122" y="1707180"/>
            <a:ext cx="5707811" cy="523220"/>
          </a:xfrm>
          <a:prstGeom prst="rect">
            <a:avLst/>
          </a:prstGeom>
          <a:noFill/>
        </p:spPr>
        <p:txBody>
          <a:bodyPr wrap="square" rtlCol="0">
            <a:spAutoFit/>
          </a:bodyPr>
          <a:lstStyle/>
          <a:p>
            <a:pPr algn="l"/>
            <a:r>
              <a:rPr lang="en-US" sz="2800" b="1">
                <a:solidFill>
                  <a:schemeClr val="bg1"/>
                </a:solidFill>
              </a:rPr>
              <a:t>Multi-Classroom Leader (MCL)</a:t>
            </a:r>
          </a:p>
        </p:txBody>
      </p:sp>
      <p:sp>
        <p:nvSpPr>
          <p:cNvPr id="39" name="Rectangle: Rounded Corners 38">
            <a:extLst>
              <a:ext uri="{FF2B5EF4-FFF2-40B4-BE49-F238E27FC236}">
                <a16:creationId xmlns:a16="http://schemas.microsoft.com/office/drawing/2014/main" id="{651D2D67-23DE-40EF-94AE-05950D529CA9}"/>
              </a:ext>
            </a:extLst>
          </p:cNvPr>
          <p:cNvSpPr/>
          <p:nvPr userDrawn="1"/>
        </p:nvSpPr>
        <p:spPr>
          <a:xfrm>
            <a:off x="7523503" y="1321722"/>
            <a:ext cx="153624" cy="48712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387319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1709739"/>
            <a:ext cx="7886700" cy="2852737"/>
          </a:xfrm>
          <a:prstGeom prst="rect">
            <a:avLst/>
          </a:prstGeom>
          <a:solidFill>
            <a:srgbClr val="3FAB9B"/>
          </a:solidFill>
        </p:spPr>
        <p:txBody>
          <a:bodyPr anchor="b"/>
          <a:lstStyle>
            <a:lvl1pPr>
              <a:defRPr sz="4000">
                <a:solidFill>
                  <a:schemeClr val="bg1"/>
                </a:solidFill>
                <a:latin typeface="Cambria" panose="02040503050406030204" pitchFamily="18" charset="0"/>
              </a:defRPr>
            </a:lvl1pPr>
          </a:lstStyle>
          <a:p>
            <a:r>
              <a:rPr lang="en-US"/>
              <a:t>CLICK TO EDIT MASTER TITLE STYLE</a:t>
            </a:r>
          </a:p>
        </p:txBody>
      </p:sp>
      <p:sp>
        <p:nvSpPr>
          <p:cNvPr id="3" name="Text Placeholder 2"/>
          <p:cNvSpPr>
            <a:spLocks noGrp="1"/>
          </p:cNvSpPr>
          <p:nvPr>
            <p:ph type="body" idx="1" hasCustomPrompt="1"/>
          </p:nvPr>
        </p:nvSpPr>
        <p:spPr>
          <a:xfrm>
            <a:off x="623888" y="4589464"/>
            <a:ext cx="7886700" cy="1500187"/>
          </a:xfrm>
          <a:prstGeom prst="rect">
            <a:avLst/>
          </a:prstGeom>
        </p:spPr>
        <p:txBody>
          <a:bodyPr/>
          <a:lstStyle>
            <a:lvl1pPr marL="0" indent="0">
              <a:buNone/>
              <a:defRPr sz="2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1511167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457200"/>
            <a:ext cx="2949178" cy="1600200"/>
          </a:xfrm>
          <a:prstGeom prst="rect">
            <a:avLst/>
          </a:prstGeom>
          <a:solidFill>
            <a:srgbClr val="3FAB9B"/>
          </a:solidFill>
        </p:spPr>
        <p:txBody>
          <a:bodyPr anchor="b"/>
          <a:lstStyle>
            <a:lvl1pPr>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3886200" y="457200"/>
            <a:ext cx="4629150" cy="5411788"/>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309049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A73016AA-6A56-46FF-A70D-5EDB2CF28961}"/>
              </a:ext>
            </a:extLst>
          </p:cNvPr>
          <p:cNvSpPr txBox="1"/>
          <p:nvPr userDrawn="1"/>
        </p:nvSpPr>
        <p:spPr>
          <a:xfrm>
            <a:off x="0" y="369894"/>
            <a:ext cx="9155976" cy="707886"/>
          </a:xfrm>
          <a:prstGeom prst="rect">
            <a:avLst/>
          </a:prstGeom>
          <a:solidFill>
            <a:schemeClr val="accent1"/>
          </a:solidFill>
        </p:spPr>
        <p:txBody>
          <a:bodyPr wrap="square" rtlCol="0">
            <a:spAutoFit/>
          </a:bodyPr>
          <a:lstStyle/>
          <a:p>
            <a:pPr algn="ctr"/>
            <a:r>
              <a:rPr lang="en-US" sz="4000" b="1">
                <a:solidFill>
                  <a:schemeClr val="bg1"/>
                </a:solidFill>
                <a:latin typeface="Cambria" panose="02040503050406030204" pitchFamily="18" charset="0"/>
              </a:rPr>
              <a:t>Agenda</a:t>
            </a:r>
          </a:p>
        </p:txBody>
      </p:sp>
    </p:spTree>
    <p:extLst>
      <p:ext uri="{BB962C8B-B14F-4D97-AF65-F5344CB8AC3E}">
        <p14:creationId xmlns:p14="http://schemas.microsoft.com/office/powerpoint/2010/main" val="11554128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103970" y="4704434"/>
            <a:ext cx="5240654" cy="992776"/>
          </a:xfrm>
          <a:prstGeom prst="rect">
            <a:avLst/>
          </a:prstGeom>
          <a:solidFill>
            <a:srgbClr val="3FAB9B"/>
          </a:solidFill>
        </p:spPr>
        <p:txBody>
          <a:bodyPr anchor="b"/>
          <a:lstStyle>
            <a:lvl1pPr>
              <a:defRPr sz="3200">
                <a:solidFill>
                  <a:schemeClr val="bg1"/>
                </a:solidFill>
              </a:defRPr>
            </a:lvl1pPr>
          </a:lstStyle>
          <a:p>
            <a:r>
              <a:rPr lang="en-US"/>
              <a:t>CLICK TO EDIT MASTER TITLE STYLE</a:t>
            </a:r>
          </a:p>
        </p:txBody>
      </p:sp>
      <p:sp>
        <p:nvSpPr>
          <p:cNvPr id="3" name="Picture Placeholder 2"/>
          <p:cNvSpPr>
            <a:spLocks noGrp="1" noChangeAspect="1"/>
          </p:cNvSpPr>
          <p:nvPr>
            <p:ph type="pic" idx="1"/>
          </p:nvPr>
        </p:nvSpPr>
        <p:spPr>
          <a:xfrm>
            <a:off x="2089257" y="629524"/>
            <a:ext cx="5240655" cy="4074910"/>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103969" y="5705699"/>
            <a:ext cx="5240655" cy="523262"/>
          </a:xfrm>
          <a:prstGeom prst="rect">
            <a:avLst/>
          </a:prstGeo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5030619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37F65E88-557D-4AC9-AD75-59B5831FB19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12954" y="576875"/>
            <a:ext cx="2300446" cy="1714471"/>
          </a:xfrm>
          <a:prstGeom prst="rect">
            <a:avLst/>
          </a:prstGeom>
          <a:ln>
            <a:noFill/>
          </a:ln>
          <a:effectLst>
            <a:outerShdw blurRad="292100" dist="139700" dir="2700000" algn="tl" rotWithShape="0">
              <a:srgbClr val="333333">
                <a:alpha val="65000"/>
              </a:srgbClr>
            </a:outerShdw>
          </a:effectLst>
        </p:spPr>
      </p:pic>
      <p:sp>
        <p:nvSpPr>
          <p:cNvPr id="2" name="TextBox 1">
            <a:extLst>
              <a:ext uri="{FF2B5EF4-FFF2-40B4-BE49-F238E27FC236}">
                <a16:creationId xmlns:a16="http://schemas.microsoft.com/office/drawing/2014/main" id="{2AF91478-7E80-47D5-AED5-326D82E6FFFE}"/>
              </a:ext>
            </a:extLst>
          </p:cNvPr>
          <p:cNvSpPr txBox="1"/>
          <p:nvPr userDrawn="1"/>
        </p:nvSpPr>
        <p:spPr>
          <a:xfrm>
            <a:off x="1691378" y="3242562"/>
            <a:ext cx="5943600" cy="954107"/>
          </a:xfrm>
          <a:prstGeom prst="rect">
            <a:avLst/>
          </a:prstGeom>
          <a:noFill/>
        </p:spPr>
        <p:txBody>
          <a:bodyPr wrap="square" rtlCol="0">
            <a:spAutoFit/>
          </a:bodyPr>
          <a:lstStyle/>
          <a:p>
            <a:r>
              <a:rPr lang="en-US" sz="2000" b="1"/>
              <a:t>CONTACT US </a:t>
            </a:r>
          </a:p>
          <a:p>
            <a:endParaRPr lang="en-US"/>
          </a:p>
          <a:p>
            <a:endParaRPr lang="en-US"/>
          </a:p>
        </p:txBody>
      </p:sp>
      <p:sp>
        <p:nvSpPr>
          <p:cNvPr id="4" name="Text Placeholder 3">
            <a:extLst>
              <a:ext uri="{FF2B5EF4-FFF2-40B4-BE49-F238E27FC236}">
                <a16:creationId xmlns:a16="http://schemas.microsoft.com/office/drawing/2014/main" id="{7BFD1D01-7505-43C8-8F4F-2F4A3CFCD318}"/>
              </a:ext>
            </a:extLst>
          </p:cNvPr>
          <p:cNvSpPr>
            <a:spLocks noGrp="1"/>
          </p:cNvSpPr>
          <p:nvPr>
            <p:ph type="body" sz="quarter" idx="18" hasCustomPrompt="1"/>
          </p:nvPr>
        </p:nvSpPr>
        <p:spPr>
          <a:xfrm>
            <a:off x="1691378" y="3852699"/>
            <a:ext cx="5943599" cy="1684338"/>
          </a:xfrm>
          <a:prstGeom prst="rect">
            <a:avLst/>
          </a:prstGeom>
        </p:spPr>
        <p:txBody>
          <a:bodyPr/>
          <a:lstStyle>
            <a:lvl1pPr marL="0" indent="0">
              <a:buNone/>
              <a:defRPr sz="2200"/>
            </a:lvl1pPr>
          </a:lstStyle>
          <a:p>
            <a:pPr lvl="0"/>
            <a:r>
              <a:rPr lang="en-US"/>
              <a:t>Edit Name</a:t>
            </a:r>
          </a:p>
          <a:p>
            <a:pPr lvl="0"/>
            <a:r>
              <a:rPr lang="en-US"/>
              <a:t>Edit Title, Company</a:t>
            </a:r>
          </a:p>
          <a:p>
            <a:pPr lvl="0"/>
            <a:r>
              <a:rPr lang="en-US"/>
              <a:t>Edit Email</a:t>
            </a:r>
          </a:p>
          <a:p>
            <a:pPr lvl="0"/>
            <a:r>
              <a:rPr lang="en-US"/>
              <a:t>Edit Phone</a:t>
            </a:r>
          </a:p>
          <a:p>
            <a:pPr lvl="1"/>
            <a:endParaRPr lang="en-US"/>
          </a:p>
        </p:txBody>
      </p:sp>
      <p:sp>
        <p:nvSpPr>
          <p:cNvPr id="3" name="TextBox 2">
            <a:extLst>
              <a:ext uri="{FF2B5EF4-FFF2-40B4-BE49-F238E27FC236}">
                <a16:creationId xmlns:a16="http://schemas.microsoft.com/office/drawing/2014/main" id="{EDC56653-B332-4982-86F3-D9EB2EFD4FE8}"/>
              </a:ext>
            </a:extLst>
          </p:cNvPr>
          <p:cNvSpPr txBox="1"/>
          <p:nvPr userDrawn="1"/>
        </p:nvSpPr>
        <p:spPr>
          <a:xfrm>
            <a:off x="3437964" y="2562183"/>
            <a:ext cx="2282260" cy="584775"/>
          </a:xfrm>
          <a:prstGeom prst="rect">
            <a:avLst/>
          </a:prstGeom>
          <a:noFill/>
        </p:spPr>
        <p:txBody>
          <a:bodyPr wrap="square" rtlCol="0">
            <a:spAutoFit/>
          </a:bodyPr>
          <a:lstStyle/>
          <a:p>
            <a:pPr algn="ctr"/>
            <a:r>
              <a:rPr lang="en-US" sz="3200" b="1">
                <a:solidFill>
                  <a:schemeClr val="tx2"/>
                </a:solidFill>
                <a:latin typeface="Cambria" panose="02040503050406030204" pitchFamily="18" charset="0"/>
              </a:rPr>
              <a:t>Thank You</a:t>
            </a:r>
          </a:p>
        </p:txBody>
      </p:sp>
    </p:spTree>
    <p:extLst>
      <p:ext uri="{BB962C8B-B14F-4D97-AF65-F5344CB8AC3E}">
        <p14:creationId xmlns:p14="http://schemas.microsoft.com/office/powerpoint/2010/main" val="23465113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Content - Teal">
  <p:cSld name="1_Title and Content - Teal">
    <p:spTree>
      <p:nvGrpSpPr>
        <p:cNvPr id="1" name="Shape 21"/>
        <p:cNvGrpSpPr/>
        <p:nvPr/>
      </p:nvGrpSpPr>
      <p:grpSpPr>
        <a:xfrm>
          <a:off x="0" y="0"/>
          <a:ext cx="0" cy="0"/>
          <a:chOff x="0" y="0"/>
          <a:chExt cx="0" cy="0"/>
        </a:xfrm>
      </p:grpSpPr>
      <p:sp>
        <p:nvSpPr>
          <p:cNvPr id="22" name="Google Shape;22;p3"/>
          <p:cNvSpPr txBox="1">
            <a:spLocks noGrp="1"/>
          </p:cNvSpPr>
          <p:nvPr>
            <p:ph type="body" idx="1"/>
          </p:nvPr>
        </p:nvSpPr>
        <p:spPr>
          <a:xfrm>
            <a:off x="628651" y="1381701"/>
            <a:ext cx="78867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3" name="Google Shape;23;p3"/>
          <p:cNvSpPr txBox="1">
            <a:spLocks noGrp="1"/>
          </p:cNvSpPr>
          <p:nvPr>
            <p:ph type="body" idx="2"/>
          </p:nvPr>
        </p:nvSpPr>
        <p:spPr>
          <a:xfrm>
            <a:off x="1" y="369895"/>
            <a:ext cx="9144000" cy="769440"/>
          </a:xfrm>
          <a:prstGeom prst="rect">
            <a:avLst/>
          </a:prstGeom>
          <a:solidFill>
            <a:schemeClr val="accent1"/>
          </a:solidFill>
          <a:ln>
            <a:noFill/>
          </a:ln>
        </p:spPr>
        <p:txBody>
          <a:bodyPr spcFirstLastPara="1" wrap="square" lIns="91425" tIns="45700" rIns="91425" bIns="45700" anchor="ctr" anchorCtr="0"/>
          <a:lstStyle>
            <a:lvl1pPr marL="457200" marR="0" lvl="0" indent="-228600" algn="ctr" rtl="0">
              <a:lnSpc>
                <a:spcPct val="90000"/>
              </a:lnSpc>
              <a:spcBef>
                <a:spcPts val="1000"/>
              </a:spcBef>
              <a:spcAft>
                <a:spcPts val="0"/>
              </a:spcAft>
              <a:buClr>
                <a:schemeClr val="lt1"/>
              </a:buClr>
              <a:buSzPts val="4000"/>
              <a:buFont typeface="Arial"/>
              <a:buNone/>
              <a:defRPr sz="4000" b="1" i="0" u="none" strike="noStrike" cap="none">
                <a:solidFill>
                  <a:schemeClr val="lt1"/>
                </a:solidFill>
                <a:latin typeface="Cambria"/>
                <a:ea typeface="Cambria"/>
                <a:cs typeface="Cambria"/>
                <a:sym typeface="Cambria"/>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1049356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ssion Objectives">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B2EE3E06-4199-43AF-AF78-DF4F91048E94}"/>
              </a:ext>
            </a:extLst>
          </p:cNvPr>
          <p:cNvSpPr>
            <a:spLocks noGrp="1"/>
          </p:cNvSpPr>
          <p:nvPr>
            <p:ph type="body" sz="quarter" idx="19" hasCustomPrompt="1"/>
          </p:nvPr>
        </p:nvSpPr>
        <p:spPr>
          <a:xfrm>
            <a:off x="788625" y="1441122"/>
            <a:ext cx="7578725" cy="3722688"/>
          </a:xfrm>
          <a:prstGeom prst="rect">
            <a:avLst/>
          </a:prstGeom>
        </p:spPr>
        <p:txBody>
          <a:bodyPr/>
          <a:lstStyle>
            <a:lvl1pPr marL="228600" indent="-228600">
              <a:buFont typeface="Arial" panose="020B0604020202020204" pitchFamily="34" charset="0"/>
              <a:buChar char="•"/>
              <a:defRPr sz="3000"/>
            </a:lvl1pPr>
            <a:lvl2pPr marL="457200" indent="0">
              <a:buNone/>
              <a:defRPr/>
            </a:lvl2pPr>
          </a:lstStyle>
          <a:p>
            <a:pPr lvl="0"/>
            <a:r>
              <a:rPr lang="en-US" dirty="0"/>
              <a:t> Edit objective </a:t>
            </a:r>
          </a:p>
          <a:p>
            <a:pPr lvl="0"/>
            <a:r>
              <a:rPr lang="en-US" dirty="0"/>
              <a:t> Edit objective</a:t>
            </a:r>
          </a:p>
          <a:p>
            <a:pPr lvl="0"/>
            <a:r>
              <a:rPr lang="en-US" dirty="0"/>
              <a:t> Edit objective</a:t>
            </a:r>
          </a:p>
        </p:txBody>
      </p:sp>
      <p:sp>
        <p:nvSpPr>
          <p:cNvPr id="11" name="TextBox 10">
            <a:extLst>
              <a:ext uri="{FF2B5EF4-FFF2-40B4-BE49-F238E27FC236}">
                <a16:creationId xmlns:a16="http://schemas.microsoft.com/office/drawing/2014/main" id="{95EDDF42-892E-40EC-9B17-E8D30CF9E801}"/>
              </a:ext>
            </a:extLst>
          </p:cNvPr>
          <p:cNvSpPr txBox="1"/>
          <p:nvPr userDrawn="1"/>
        </p:nvSpPr>
        <p:spPr>
          <a:xfrm>
            <a:off x="0" y="369894"/>
            <a:ext cx="9155976" cy="707886"/>
          </a:xfrm>
          <a:prstGeom prst="rect">
            <a:avLst/>
          </a:prstGeom>
          <a:solidFill>
            <a:schemeClr val="accent1"/>
          </a:solidFill>
        </p:spPr>
        <p:txBody>
          <a:bodyPr wrap="square" rtlCol="0">
            <a:spAutoFit/>
          </a:bodyPr>
          <a:lstStyle/>
          <a:p>
            <a:pPr algn="ctr"/>
            <a:r>
              <a:rPr lang="en-US" sz="4000" b="1">
                <a:solidFill>
                  <a:schemeClr val="bg1"/>
                </a:solidFill>
                <a:latin typeface="Cambria" panose="02040503050406030204" pitchFamily="18" charset="0"/>
              </a:rPr>
              <a:t>Session Objectives</a:t>
            </a:r>
          </a:p>
        </p:txBody>
      </p:sp>
    </p:spTree>
    <p:extLst>
      <p:ext uri="{BB962C8B-B14F-4D97-AF65-F5344CB8AC3E}">
        <p14:creationId xmlns:p14="http://schemas.microsoft.com/office/powerpoint/2010/main" val="4113171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 Now">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BE3A6959-EFE2-4D48-8B0C-B2679000DD5D}"/>
              </a:ext>
            </a:extLst>
          </p:cNvPr>
          <p:cNvSpPr>
            <a:spLocks noGrp="1"/>
          </p:cNvSpPr>
          <p:nvPr>
            <p:ph type="body" sz="quarter" idx="18"/>
          </p:nvPr>
        </p:nvSpPr>
        <p:spPr>
          <a:xfrm>
            <a:off x="778160" y="1473401"/>
            <a:ext cx="7592756" cy="3035357"/>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Box 15">
            <a:extLst>
              <a:ext uri="{FF2B5EF4-FFF2-40B4-BE49-F238E27FC236}">
                <a16:creationId xmlns:a16="http://schemas.microsoft.com/office/drawing/2014/main" id="{60E2CC34-8B1B-4BA0-BD90-D5375A80A6C2}"/>
              </a:ext>
            </a:extLst>
          </p:cNvPr>
          <p:cNvSpPr txBox="1"/>
          <p:nvPr userDrawn="1"/>
        </p:nvSpPr>
        <p:spPr>
          <a:xfrm>
            <a:off x="0" y="369894"/>
            <a:ext cx="9155976" cy="707886"/>
          </a:xfrm>
          <a:prstGeom prst="rect">
            <a:avLst/>
          </a:prstGeom>
          <a:solidFill>
            <a:schemeClr val="accent1"/>
          </a:solidFill>
        </p:spPr>
        <p:txBody>
          <a:bodyPr wrap="square" rtlCol="0">
            <a:spAutoFit/>
          </a:bodyPr>
          <a:lstStyle/>
          <a:p>
            <a:pPr algn="ctr"/>
            <a:r>
              <a:rPr lang="en-US" sz="4000" b="1">
                <a:solidFill>
                  <a:schemeClr val="bg1"/>
                </a:solidFill>
                <a:latin typeface="Cambria" panose="02040503050406030204" pitchFamily="18" charset="0"/>
              </a:rPr>
              <a:t>Do Now</a:t>
            </a:r>
          </a:p>
        </p:txBody>
      </p:sp>
    </p:spTree>
    <p:extLst>
      <p:ext uri="{BB962C8B-B14F-4D97-AF65-F5344CB8AC3E}">
        <p14:creationId xmlns:p14="http://schemas.microsoft.com/office/powerpoint/2010/main" val="3817962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xit Slip">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19B2C6BF-33E9-4495-8357-3D4854DAA68B}"/>
              </a:ext>
            </a:extLst>
          </p:cNvPr>
          <p:cNvSpPr>
            <a:spLocks noGrp="1"/>
          </p:cNvSpPr>
          <p:nvPr>
            <p:ph type="body" sz="quarter" idx="18"/>
          </p:nvPr>
        </p:nvSpPr>
        <p:spPr>
          <a:xfrm>
            <a:off x="788669" y="1449976"/>
            <a:ext cx="7449243" cy="3072147"/>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Box 14">
            <a:extLst>
              <a:ext uri="{FF2B5EF4-FFF2-40B4-BE49-F238E27FC236}">
                <a16:creationId xmlns:a16="http://schemas.microsoft.com/office/drawing/2014/main" id="{31806989-5FA5-447A-95B5-D3DFA4862A3D}"/>
              </a:ext>
            </a:extLst>
          </p:cNvPr>
          <p:cNvSpPr txBox="1"/>
          <p:nvPr userDrawn="1"/>
        </p:nvSpPr>
        <p:spPr>
          <a:xfrm>
            <a:off x="0" y="369894"/>
            <a:ext cx="9155976" cy="707886"/>
          </a:xfrm>
          <a:prstGeom prst="rect">
            <a:avLst/>
          </a:prstGeom>
          <a:solidFill>
            <a:schemeClr val="accent1"/>
          </a:solidFill>
        </p:spPr>
        <p:txBody>
          <a:bodyPr wrap="square" rtlCol="0">
            <a:spAutoFit/>
          </a:bodyPr>
          <a:lstStyle/>
          <a:p>
            <a:pPr algn="ctr"/>
            <a:r>
              <a:rPr lang="en-US" sz="4000" b="1">
                <a:solidFill>
                  <a:schemeClr val="bg1"/>
                </a:solidFill>
                <a:latin typeface="Cambria" panose="02040503050406030204" pitchFamily="18" charset="0"/>
              </a:rPr>
              <a:t>Exit Slip</a:t>
            </a:r>
          </a:p>
        </p:txBody>
      </p:sp>
    </p:spTree>
    <p:extLst>
      <p:ext uri="{BB962C8B-B14F-4D97-AF65-F5344CB8AC3E}">
        <p14:creationId xmlns:p14="http://schemas.microsoft.com/office/powerpoint/2010/main" val="64027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ources">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19B2C6BF-33E9-4495-8357-3D4854DAA68B}"/>
              </a:ext>
            </a:extLst>
          </p:cNvPr>
          <p:cNvSpPr>
            <a:spLocks noGrp="1"/>
          </p:cNvSpPr>
          <p:nvPr>
            <p:ph type="body" sz="quarter" idx="18" hasCustomPrompt="1"/>
          </p:nvPr>
        </p:nvSpPr>
        <p:spPr>
          <a:xfrm>
            <a:off x="788670" y="1449977"/>
            <a:ext cx="7567054" cy="2952206"/>
          </a:xfrm>
          <a:prstGeom prst="rect">
            <a:avLst/>
          </a:prstGeom>
        </p:spPr>
        <p:txBody>
          <a:bodyPr/>
          <a:lstStyle>
            <a:lvl1pPr>
              <a:defRPr/>
            </a:lvl1pPr>
          </a:lstStyle>
          <a:p>
            <a:pPr lvl="0"/>
            <a:r>
              <a:rPr lang="en-US"/>
              <a:t>Edit sources</a:t>
            </a:r>
          </a:p>
          <a:p>
            <a:pPr lvl="0"/>
            <a:r>
              <a:rPr lang="en-US"/>
              <a:t>Edit sources</a:t>
            </a:r>
          </a:p>
          <a:p>
            <a:pPr lvl="0"/>
            <a:r>
              <a:rPr lang="en-US"/>
              <a:t>Edit sources</a:t>
            </a:r>
          </a:p>
        </p:txBody>
      </p:sp>
      <p:sp>
        <p:nvSpPr>
          <p:cNvPr id="15" name="TextBox 14">
            <a:extLst>
              <a:ext uri="{FF2B5EF4-FFF2-40B4-BE49-F238E27FC236}">
                <a16:creationId xmlns:a16="http://schemas.microsoft.com/office/drawing/2014/main" id="{31806989-5FA5-447A-95B5-D3DFA4862A3D}"/>
              </a:ext>
            </a:extLst>
          </p:cNvPr>
          <p:cNvSpPr txBox="1"/>
          <p:nvPr userDrawn="1"/>
        </p:nvSpPr>
        <p:spPr>
          <a:xfrm>
            <a:off x="0" y="369894"/>
            <a:ext cx="9155976" cy="707886"/>
          </a:xfrm>
          <a:prstGeom prst="rect">
            <a:avLst/>
          </a:prstGeom>
          <a:solidFill>
            <a:schemeClr val="accent1"/>
          </a:solidFill>
        </p:spPr>
        <p:txBody>
          <a:bodyPr wrap="square" rtlCol="0">
            <a:spAutoFit/>
          </a:bodyPr>
          <a:lstStyle/>
          <a:p>
            <a:pPr algn="ctr"/>
            <a:r>
              <a:rPr lang="en-US" sz="4000" b="1">
                <a:solidFill>
                  <a:schemeClr val="bg1"/>
                </a:solidFill>
                <a:latin typeface="Cambria" panose="02040503050406030204" pitchFamily="18" charset="0"/>
              </a:rPr>
              <a:t>Sources</a:t>
            </a:r>
          </a:p>
        </p:txBody>
      </p:sp>
      <p:sp>
        <p:nvSpPr>
          <p:cNvPr id="18" name="TextBox 17">
            <a:extLst>
              <a:ext uri="{FF2B5EF4-FFF2-40B4-BE49-F238E27FC236}">
                <a16:creationId xmlns:a16="http://schemas.microsoft.com/office/drawing/2014/main" id="{9FD865B0-0458-4190-93DB-331B36D2A9F0}"/>
              </a:ext>
            </a:extLst>
          </p:cNvPr>
          <p:cNvSpPr txBox="1"/>
          <p:nvPr userDrawn="1"/>
        </p:nvSpPr>
        <p:spPr>
          <a:xfrm>
            <a:off x="8754139" y="92895"/>
            <a:ext cx="343685" cy="276999"/>
          </a:xfrm>
          <a:prstGeom prst="rect">
            <a:avLst/>
          </a:prstGeom>
          <a:noFill/>
        </p:spPr>
        <p:txBody>
          <a:bodyPr wrap="square" rtlCol="0">
            <a:spAutoFit/>
          </a:bodyPr>
          <a:lstStyle/>
          <a:p>
            <a:r>
              <a:rPr lang="en-US" sz="1200" dirty="0"/>
              <a:t>1</a:t>
            </a:r>
          </a:p>
        </p:txBody>
      </p:sp>
    </p:spTree>
    <p:extLst>
      <p:ext uri="{BB962C8B-B14F-4D97-AF65-F5344CB8AC3E}">
        <p14:creationId xmlns:p14="http://schemas.microsoft.com/office/powerpoint/2010/main" val="1786508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 Teal">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1" y="1381701"/>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10">
            <a:extLst>
              <a:ext uri="{FF2B5EF4-FFF2-40B4-BE49-F238E27FC236}">
                <a16:creationId xmlns:a16="http://schemas.microsoft.com/office/drawing/2014/main" id="{40FFD3E9-518B-4ED1-99B3-A9CAFE68A831}"/>
              </a:ext>
            </a:extLst>
          </p:cNvPr>
          <p:cNvSpPr>
            <a:spLocks noGrp="1"/>
          </p:cNvSpPr>
          <p:nvPr>
            <p:ph type="body" sz="quarter" idx="17" hasCustomPrompt="1"/>
          </p:nvPr>
        </p:nvSpPr>
        <p:spPr>
          <a:xfrm>
            <a:off x="1" y="369895"/>
            <a:ext cx="9144000" cy="769440"/>
          </a:xfrm>
          <a:prstGeom prst="rect">
            <a:avLst/>
          </a:prstGeom>
          <a:solidFill>
            <a:schemeClr val="accent1"/>
          </a:solidFill>
        </p:spPr>
        <p:txBody>
          <a:bodyPr anchor="ctr">
            <a:noAutofit/>
          </a:bodyPr>
          <a:lstStyle>
            <a:lvl1pPr algn="ctr">
              <a:buFontTx/>
              <a:buNone/>
              <a:defRPr sz="4000" b="1" baseline="0">
                <a:solidFill>
                  <a:schemeClr val="bg1"/>
                </a:solidFill>
                <a:latin typeface="Cambria" panose="02040503050406030204" pitchFamily="18"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title</a:t>
            </a:r>
          </a:p>
        </p:txBody>
      </p:sp>
    </p:spTree>
    <p:extLst>
      <p:ext uri="{BB962C8B-B14F-4D97-AF65-F5344CB8AC3E}">
        <p14:creationId xmlns:p14="http://schemas.microsoft.com/office/powerpoint/2010/main" val="4129942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 Teal">
    <p:spTree>
      <p:nvGrpSpPr>
        <p:cNvPr id="1" name=""/>
        <p:cNvGrpSpPr/>
        <p:nvPr/>
      </p:nvGrpSpPr>
      <p:grpSpPr>
        <a:xfrm>
          <a:off x="0" y="0"/>
          <a:ext cx="0" cy="0"/>
          <a:chOff x="0" y="0"/>
          <a:chExt cx="0" cy="0"/>
        </a:xfrm>
      </p:grpSpPr>
      <p:sp>
        <p:nvSpPr>
          <p:cNvPr id="17" name="Text Placeholder 10">
            <a:extLst>
              <a:ext uri="{FF2B5EF4-FFF2-40B4-BE49-F238E27FC236}">
                <a16:creationId xmlns:a16="http://schemas.microsoft.com/office/drawing/2014/main" id="{BF506FB9-049B-442A-8C44-F544834D0615}"/>
              </a:ext>
            </a:extLst>
          </p:cNvPr>
          <p:cNvSpPr>
            <a:spLocks noGrp="1"/>
          </p:cNvSpPr>
          <p:nvPr>
            <p:ph type="body" sz="quarter" idx="17" hasCustomPrompt="1"/>
          </p:nvPr>
        </p:nvSpPr>
        <p:spPr>
          <a:xfrm>
            <a:off x="1" y="369895"/>
            <a:ext cx="9144000" cy="769440"/>
          </a:xfrm>
          <a:prstGeom prst="rect">
            <a:avLst/>
          </a:prstGeom>
          <a:solidFill>
            <a:schemeClr val="accent1"/>
          </a:solidFill>
        </p:spPr>
        <p:txBody>
          <a:bodyPr anchor="ctr">
            <a:noAutofit/>
          </a:bodyPr>
          <a:lstStyle>
            <a:lvl1pPr algn="ctr">
              <a:buFontTx/>
              <a:buNone/>
              <a:defRPr sz="4000" b="1" baseline="0">
                <a:solidFill>
                  <a:schemeClr val="bg1"/>
                </a:solidFill>
                <a:latin typeface="Cambria" panose="02040503050406030204" pitchFamily="18"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title</a:t>
            </a:r>
          </a:p>
        </p:txBody>
      </p:sp>
    </p:spTree>
    <p:extLst>
      <p:ext uri="{BB962C8B-B14F-4D97-AF65-F5344CB8AC3E}">
        <p14:creationId xmlns:p14="http://schemas.microsoft.com/office/powerpoint/2010/main" val="154239482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able - Teal">
    <p:spTree>
      <p:nvGrpSpPr>
        <p:cNvPr id="1" name=""/>
        <p:cNvGrpSpPr/>
        <p:nvPr/>
      </p:nvGrpSpPr>
      <p:grpSpPr>
        <a:xfrm>
          <a:off x="0" y="0"/>
          <a:ext cx="0" cy="0"/>
          <a:chOff x="0" y="0"/>
          <a:chExt cx="0" cy="0"/>
        </a:xfrm>
      </p:grpSpPr>
      <p:sp>
        <p:nvSpPr>
          <p:cNvPr id="4" name="Table Placeholder 3">
            <a:extLst>
              <a:ext uri="{FF2B5EF4-FFF2-40B4-BE49-F238E27FC236}">
                <a16:creationId xmlns:a16="http://schemas.microsoft.com/office/drawing/2014/main" id="{D62049F8-571B-4C6C-A49C-57F1B062EBFD}"/>
              </a:ext>
            </a:extLst>
          </p:cNvPr>
          <p:cNvSpPr>
            <a:spLocks noGrp="1"/>
          </p:cNvSpPr>
          <p:nvPr>
            <p:ph type="tbl" sz="quarter" idx="18"/>
          </p:nvPr>
        </p:nvSpPr>
        <p:spPr>
          <a:xfrm>
            <a:off x="611220" y="1395502"/>
            <a:ext cx="8103914" cy="4632766"/>
          </a:xfrm>
          <a:prstGeom prst="rect">
            <a:avLst/>
          </a:prstGeom>
        </p:spPr>
        <p:txBody>
          <a:bodyPr/>
          <a:lstStyle/>
          <a:p>
            <a:endParaRPr lang="en-US"/>
          </a:p>
        </p:txBody>
      </p:sp>
      <p:sp>
        <p:nvSpPr>
          <p:cNvPr id="8" name="Text Placeholder 10">
            <a:extLst>
              <a:ext uri="{FF2B5EF4-FFF2-40B4-BE49-F238E27FC236}">
                <a16:creationId xmlns:a16="http://schemas.microsoft.com/office/drawing/2014/main" id="{B73D5432-1E4D-49FC-B35F-4312E825C0C8}"/>
              </a:ext>
            </a:extLst>
          </p:cNvPr>
          <p:cNvSpPr>
            <a:spLocks noGrp="1"/>
          </p:cNvSpPr>
          <p:nvPr>
            <p:ph type="body" sz="quarter" idx="17" hasCustomPrompt="1"/>
          </p:nvPr>
        </p:nvSpPr>
        <p:spPr>
          <a:xfrm>
            <a:off x="1" y="369895"/>
            <a:ext cx="9144000" cy="769440"/>
          </a:xfrm>
          <a:prstGeom prst="rect">
            <a:avLst/>
          </a:prstGeom>
          <a:solidFill>
            <a:schemeClr val="accent1"/>
          </a:solidFill>
        </p:spPr>
        <p:txBody>
          <a:bodyPr anchor="ctr">
            <a:noAutofit/>
          </a:bodyPr>
          <a:lstStyle>
            <a:lvl1pPr algn="ctr">
              <a:buFontTx/>
              <a:buNone/>
              <a:defRPr sz="4000" b="1" baseline="0">
                <a:solidFill>
                  <a:schemeClr val="bg1"/>
                </a:solidFill>
                <a:latin typeface="Cambria" panose="02040503050406030204" pitchFamily="18"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title</a:t>
            </a:r>
          </a:p>
        </p:txBody>
      </p:sp>
    </p:spTree>
    <p:extLst>
      <p:ext uri="{BB962C8B-B14F-4D97-AF65-F5344CB8AC3E}">
        <p14:creationId xmlns:p14="http://schemas.microsoft.com/office/powerpoint/2010/main" val="538558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8FC3E358-3A55-4BFF-9B05-A4D38EB31489}"/>
              </a:ext>
            </a:extLst>
          </p:cNvPr>
          <p:cNvSpPr txBox="1"/>
          <p:nvPr userDrawn="1"/>
        </p:nvSpPr>
        <p:spPr>
          <a:xfrm>
            <a:off x="0" y="6400800"/>
            <a:ext cx="9144000" cy="457200"/>
          </a:xfrm>
          <a:prstGeom prst="rect">
            <a:avLst/>
          </a:prstGeom>
          <a:solidFill>
            <a:srgbClr val="3FAB9B"/>
          </a:solidFill>
        </p:spPr>
        <p:txBody>
          <a:bodyPr wrap="square" rtlCol="0">
            <a:spAutoFit/>
          </a:bodyPr>
          <a:lstStyle/>
          <a:p>
            <a:endParaRPr lang="en-US" dirty="0"/>
          </a:p>
        </p:txBody>
      </p:sp>
      <p:pic>
        <p:nvPicPr>
          <p:cNvPr id="27" name="Picture 26">
            <a:extLst>
              <a:ext uri="{FF2B5EF4-FFF2-40B4-BE49-F238E27FC236}">
                <a16:creationId xmlns:a16="http://schemas.microsoft.com/office/drawing/2014/main" id="{85817326-3C61-426B-8D04-BA60FE4C61DD}"/>
              </a:ext>
            </a:extLst>
          </p:cNvPr>
          <p:cNvPicPr>
            <a:picLocks noChangeAspect="1"/>
          </p:cNvPicPr>
          <p:nvPr userDrawn="1"/>
        </p:nvPicPr>
        <p:blipFill>
          <a:blip r:embed="rId24">
            <a:extLst>
              <a:ext uri="{28A0092B-C50C-407E-A947-70E740481C1C}">
                <a14:useLocalDpi xmlns:a14="http://schemas.microsoft.com/office/drawing/2010/main" val="0"/>
              </a:ext>
            </a:extLst>
          </a:blip>
          <a:stretch>
            <a:fillRect/>
          </a:stretch>
        </p:blipFill>
        <p:spPr>
          <a:xfrm>
            <a:off x="91440" y="6450620"/>
            <a:ext cx="1371600" cy="392805"/>
          </a:xfrm>
          <a:prstGeom prst="rect">
            <a:avLst/>
          </a:prstGeom>
        </p:spPr>
      </p:pic>
      <p:sp>
        <p:nvSpPr>
          <p:cNvPr id="2" name="TextBox 1">
            <a:extLst>
              <a:ext uri="{FF2B5EF4-FFF2-40B4-BE49-F238E27FC236}">
                <a16:creationId xmlns:a16="http://schemas.microsoft.com/office/drawing/2014/main" id="{C97A1980-C1E7-4631-A191-0B36937451D5}"/>
              </a:ext>
            </a:extLst>
          </p:cNvPr>
          <p:cNvSpPr txBox="1"/>
          <p:nvPr userDrawn="1"/>
        </p:nvSpPr>
        <p:spPr>
          <a:xfrm>
            <a:off x="8071945" y="6450620"/>
            <a:ext cx="1072055" cy="338554"/>
          </a:xfrm>
          <a:prstGeom prst="rect">
            <a:avLst/>
          </a:prstGeom>
          <a:noFill/>
        </p:spPr>
        <p:txBody>
          <a:bodyPr wrap="square" rtlCol="0">
            <a:spAutoFit/>
          </a:bodyPr>
          <a:lstStyle/>
          <a:p>
            <a:r>
              <a:rPr lang="en-US" sz="1400" dirty="0">
                <a:solidFill>
                  <a:schemeClr val="bg1"/>
                </a:solidFill>
              </a:rPr>
              <a:t>2019  |</a:t>
            </a:r>
            <a:r>
              <a:rPr lang="en-US" sz="1400" b="1" dirty="0">
                <a:solidFill>
                  <a:schemeClr val="bg1"/>
                </a:solidFill>
              </a:rPr>
              <a:t> </a:t>
            </a:r>
            <a:fld id="{8D3546D4-0EE2-405F-A894-079B5398A104}" type="slidenum">
              <a:rPr lang="en-US" sz="1600" b="1" smtClean="0">
                <a:solidFill>
                  <a:schemeClr val="bg1"/>
                </a:solidFill>
              </a:rPr>
              <a:t>‹#›</a:t>
            </a:fld>
            <a:r>
              <a:rPr lang="en-US" sz="1600" dirty="0">
                <a:solidFill>
                  <a:schemeClr val="bg1"/>
                </a:solidFill>
              </a:rPr>
              <a:t> </a:t>
            </a:r>
            <a:r>
              <a:rPr lang="en-US" sz="1400" dirty="0">
                <a:solidFill>
                  <a:schemeClr val="bg1"/>
                </a:solidFill>
              </a:rPr>
              <a:t>  </a:t>
            </a:r>
          </a:p>
        </p:txBody>
      </p:sp>
      <p:pic>
        <p:nvPicPr>
          <p:cNvPr id="4" name="Picture 3">
            <a:extLst>
              <a:ext uri="{FF2B5EF4-FFF2-40B4-BE49-F238E27FC236}">
                <a16:creationId xmlns:a16="http://schemas.microsoft.com/office/drawing/2014/main" id="{6AD1CCBE-A1DB-4D7A-8811-43353B49F422}"/>
              </a:ext>
            </a:extLst>
          </p:cNvPr>
          <p:cNvPicPr>
            <a:picLocks noChangeAspect="1"/>
          </p:cNvPicPr>
          <p:nvPr userDrawn="1"/>
        </p:nvPicPr>
        <p:blipFill>
          <a:blip r:embed="rId25">
            <a:extLst>
              <a:ext uri="{28A0092B-C50C-407E-A947-70E740481C1C}">
                <a14:useLocalDpi xmlns:a14="http://schemas.microsoft.com/office/drawing/2010/main" val="0"/>
              </a:ext>
            </a:extLst>
          </a:blip>
          <a:stretch>
            <a:fillRect/>
          </a:stretch>
        </p:blipFill>
        <p:spPr>
          <a:xfrm>
            <a:off x="2743200" y="6385111"/>
            <a:ext cx="3657600" cy="496011"/>
          </a:xfrm>
          <a:prstGeom prst="rect">
            <a:avLst/>
          </a:prstGeom>
        </p:spPr>
      </p:pic>
    </p:spTree>
    <p:extLst>
      <p:ext uri="{BB962C8B-B14F-4D97-AF65-F5344CB8AC3E}">
        <p14:creationId xmlns:p14="http://schemas.microsoft.com/office/powerpoint/2010/main" val="2100559752"/>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73" r:id="rId3"/>
    <p:sldLayoutId id="2147483674" r:id="rId4"/>
    <p:sldLayoutId id="2147483675" r:id="rId5"/>
    <p:sldLayoutId id="2147483688" r:id="rId6"/>
    <p:sldLayoutId id="2147483682" r:id="rId7"/>
    <p:sldLayoutId id="2147483684" r:id="rId8"/>
    <p:sldLayoutId id="2147483683" r:id="rId9"/>
    <p:sldLayoutId id="2147483678" r:id="rId10"/>
    <p:sldLayoutId id="2147483685" r:id="rId11"/>
    <p:sldLayoutId id="2147483679" r:id="rId12"/>
    <p:sldLayoutId id="2147483690" r:id="rId13"/>
    <p:sldLayoutId id="2147483691" r:id="rId14"/>
    <p:sldLayoutId id="2147483692" r:id="rId15"/>
    <p:sldLayoutId id="2147483687" r:id="rId16"/>
    <p:sldLayoutId id="2147483686" r:id="rId17"/>
    <p:sldLayoutId id="2147483663" r:id="rId18"/>
    <p:sldLayoutId id="2147483668" r:id="rId19"/>
    <p:sldLayoutId id="2147483669" r:id="rId20"/>
    <p:sldLayoutId id="2147483676" r:id="rId21"/>
    <p:sldLayoutId id="2147483693" r:id="rId2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8.xml"/><Relationship Id="rId1" Type="http://schemas.openxmlformats.org/officeDocument/2006/relationships/video" Target="https://www.youtube.com/embed/DQ9eyaHH8R8" TargetMode="Externa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F0AF1D5-5466-4192-ABBC-63F70E9498D6}"/>
              </a:ext>
            </a:extLst>
          </p:cNvPr>
          <p:cNvSpPr>
            <a:spLocks noGrp="1"/>
          </p:cNvSpPr>
          <p:nvPr>
            <p:ph type="body" sz="quarter" idx="17"/>
          </p:nvPr>
        </p:nvSpPr>
        <p:spPr/>
        <p:txBody>
          <a:bodyPr/>
          <a:lstStyle/>
          <a:p>
            <a:r>
              <a:rPr lang="en-US" dirty="0"/>
              <a:t>Multi-Classroom Leadership</a:t>
            </a:r>
          </a:p>
          <a:p>
            <a:pPr marL="0" indent="0"/>
            <a:r>
              <a:rPr lang="en-US" dirty="0"/>
              <a:t>Coaching Part 3: Practicing What and How to Coach</a:t>
            </a:r>
          </a:p>
        </p:txBody>
      </p:sp>
    </p:spTree>
    <p:extLst>
      <p:ext uri="{BB962C8B-B14F-4D97-AF65-F5344CB8AC3E}">
        <p14:creationId xmlns:p14="http://schemas.microsoft.com/office/powerpoint/2010/main" val="1701994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88C33FC-A790-4595-B2F9-30C76D8DFB3E}"/>
              </a:ext>
            </a:extLst>
          </p:cNvPr>
          <p:cNvSpPr>
            <a:spLocks noGrp="1"/>
          </p:cNvSpPr>
          <p:nvPr>
            <p:ph type="body" sz="quarter" idx="19"/>
          </p:nvPr>
        </p:nvSpPr>
        <p:spPr>
          <a:xfrm>
            <a:off x="788625" y="1555426"/>
            <a:ext cx="7578725" cy="3722688"/>
          </a:xfrm>
        </p:spPr>
        <p:txBody>
          <a:bodyPr/>
          <a:lstStyle/>
          <a:p>
            <a:pPr marL="285750" lvl="0" indent="-285750">
              <a:lnSpc>
                <a:spcPct val="100000"/>
              </a:lnSpc>
              <a:spcBef>
                <a:spcPts val="0"/>
              </a:spcBef>
              <a:defRPr/>
            </a:pPr>
            <a:r>
              <a:rPr lang="en-US" kern="0" dirty="0">
                <a:solidFill>
                  <a:prstClr val="black"/>
                </a:solidFill>
              </a:rPr>
              <a:t>Observe a teacher and identify the highest-leverage teacher action step. </a:t>
            </a:r>
          </a:p>
          <a:p>
            <a:pPr marL="285750" lvl="0" indent="-285750">
              <a:lnSpc>
                <a:spcPct val="100000"/>
              </a:lnSpc>
              <a:spcBef>
                <a:spcPts val="0"/>
              </a:spcBef>
              <a:defRPr/>
            </a:pPr>
            <a:r>
              <a:rPr lang="en-US" kern="0" dirty="0">
                <a:solidFill>
                  <a:prstClr val="black"/>
                </a:solidFill>
              </a:rPr>
              <a:t>Plan for and practice a coaching conversation with that teacher.</a:t>
            </a:r>
            <a:endParaRPr lang="en-US" dirty="0"/>
          </a:p>
        </p:txBody>
      </p:sp>
    </p:spTree>
    <p:extLst>
      <p:ext uri="{BB962C8B-B14F-4D97-AF65-F5344CB8AC3E}">
        <p14:creationId xmlns:p14="http://schemas.microsoft.com/office/powerpoint/2010/main" val="1702484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0810CBF-20B0-4FC7-A3A7-172DA9E1A168}"/>
              </a:ext>
            </a:extLst>
          </p:cNvPr>
          <p:cNvSpPr>
            <a:spLocks noGrp="1"/>
          </p:cNvSpPr>
          <p:nvPr>
            <p:ph type="body" sz="quarter" idx="17"/>
          </p:nvPr>
        </p:nvSpPr>
        <p:spPr/>
        <p:txBody>
          <a:bodyPr/>
          <a:lstStyle/>
          <a:p>
            <a:r>
              <a:rPr lang="en-US" dirty="0"/>
              <a:t>Observe and Take Notes</a:t>
            </a:r>
          </a:p>
        </p:txBody>
      </p:sp>
      <p:pic>
        <p:nvPicPr>
          <p:cNvPr id="3" name="Online Media 2" title="Emily Soule Formal Observation Lesson">
            <a:hlinkClick r:id="" action="ppaction://media"/>
            <a:extLst>
              <a:ext uri="{FF2B5EF4-FFF2-40B4-BE49-F238E27FC236}">
                <a16:creationId xmlns:a16="http://schemas.microsoft.com/office/drawing/2014/main" id="{068B97DD-A870-40CF-865A-0454B414E6C7}"/>
              </a:ext>
            </a:extLst>
          </p:cNvPr>
          <p:cNvPicPr>
            <a:picLocks noRot="1" noChangeAspect="1"/>
          </p:cNvPicPr>
          <p:nvPr>
            <a:videoFile r:link="rId1"/>
          </p:nvPr>
        </p:nvPicPr>
        <p:blipFill>
          <a:blip r:embed="rId4"/>
          <a:stretch>
            <a:fillRect/>
          </a:stretch>
        </p:blipFill>
        <p:spPr>
          <a:xfrm>
            <a:off x="666465" y="1502107"/>
            <a:ext cx="7808795" cy="4392447"/>
          </a:xfrm>
          <a:prstGeom prst="rect">
            <a:avLst/>
          </a:prstGeom>
        </p:spPr>
      </p:pic>
    </p:spTree>
    <p:extLst>
      <p:ext uri="{BB962C8B-B14F-4D97-AF65-F5344CB8AC3E}">
        <p14:creationId xmlns:p14="http://schemas.microsoft.com/office/powerpoint/2010/main" val="732659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1A496EC-466B-4E58-AC70-01B9D15969F9}"/>
              </a:ext>
            </a:extLst>
          </p:cNvPr>
          <p:cNvSpPr>
            <a:spLocks noGrp="1"/>
          </p:cNvSpPr>
          <p:nvPr>
            <p:ph type="body" sz="quarter" idx="17"/>
          </p:nvPr>
        </p:nvSpPr>
        <p:spPr/>
        <p:txBody>
          <a:bodyPr/>
          <a:lstStyle/>
          <a:p>
            <a:r>
              <a:rPr lang="en-US" dirty="0"/>
              <a:t>Identify Action Step</a:t>
            </a:r>
          </a:p>
        </p:txBody>
      </p:sp>
      <p:sp>
        <p:nvSpPr>
          <p:cNvPr id="3" name="TextBox 2">
            <a:extLst>
              <a:ext uri="{FF2B5EF4-FFF2-40B4-BE49-F238E27FC236}">
                <a16:creationId xmlns:a16="http://schemas.microsoft.com/office/drawing/2014/main" id="{6173D497-C98F-462D-8061-AFFF73032515}"/>
              </a:ext>
            </a:extLst>
          </p:cNvPr>
          <p:cNvSpPr txBox="1"/>
          <p:nvPr/>
        </p:nvSpPr>
        <p:spPr>
          <a:xfrm>
            <a:off x="592810" y="1603463"/>
            <a:ext cx="7958380" cy="2246769"/>
          </a:xfrm>
          <a:prstGeom prst="rect">
            <a:avLst/>
          </a:prstGeom>
          <a:noFill/>
        </p:spPr>
        <p:txBody>
          <a:bodyPr wrap="square" rtlCol="0">
            <a:spAutoFit/>
          </a:bodyPr>
          <a:lstStyle/>
          <a:p>
            <a:r>
              <a:rPr lang="en-US" sz="2800" b="1" dirty="0"/>
              <a:t>Directions: </a:t>
            </a:r>
          </a:p>
          <a:p>
            <a:pPr marL="285750" indent="-285750">
              <a:buFont typeface="Arial" panose="020B0604020202020204" pitchFamily="34" charset="0"/>
              <a:buChar char="•"/>
            </a:pPr>
            <a:r>
              <a:rPr lang="en-US" sz="2800" dirty="0"/>
              <a:t>2 minutes: Review your notes and determine what you think is the highest-leverage action step.</a:t>
            </a:r>
          </a:p>
          <a:p>
            <a:pPr marL="285750" indent="-285750">
              <a:buFont typeface="Arial" panose="020B0604020202020204" pitchFamily="34" charset="0"/>
              <a:buChar char="•"/>
            </a:pPr>
            <a:r>
              <a:rPr lang="en-US" sz="2800" dirty="0"/>
              <a:t>5 minutes: With a partner, discuss the action step you identified; provide evidence to support. </a:t>
            </a:r>
          </a:p>
        </p:txBody>
      </p:sp>
      <p:grpSp>
        <p:nvGrpSpPr>
          <p:cNvPr id="4" name="Group 3">
            <a:extLst>
              <a:ext uri="{FF2B5EF4-FFF2-40B4-BE49-F238E27FC236}">
                <a16:creationId xmlns:a16="http://schemas.microsoft.com/office/drawing/2014/main" id="{780269AD-70CC-4D76-8405-7E2EB26833BB}"/>
              </a:ext>
            </a:extLst>
          </p:cNvPr>
          <p:cNvGrpSpPr/>
          <p:nvPr/>
        </p:nvGrpSpPr>
        <p:grpSpPr>
          <a:xfrm>
            <a:off x="955082" y="4233992"/>
            <a:ext cx="7233836" cy="1020545"/>
            <a:chOff x="910523" y="4775826"/>
            <a:chExt cx="7233836" cy="1020545"/>
          </a:xfrm>
        </p:grpSpPr>
        <p:pic>
          <p:nvPicPr>
            <p:cNvPr id="5" name="Picture 4">
              <a:extLst>
                <a:ext uri="{FF2B5EF4-FFF2-40B4-BE49-F238E27FC236}">
                  <a16:creationId xmlns:a16="http://schemas.microsoft.com/office/drawing/2014/main" id="{48CEA703-8B7A-4376-9373-D3B055E9B069}"/>
                </a:ext>
              </a:extLst>
            </p:cNvPr>
            <p:cNvPicPr>
              <a:picLocks noChangeAspect="1"/>
            </p:cNvPicPr>
            <p:nvPr/>
          </p:nvPicPr>
          <p:blipFill rotWithShape="1">
            <a:blip r:embed="rId3">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l="17070" r="13798"/>
            <a:stretch/>
          </p:blipFill>
          <p:spPr>
            <a:xfrm rot="5400000">
              <a:off x="1138359" y="4547990"/>
              <a:ext cx="1020544" cy="1476215"/>
            </a:xfrm>
            <a:prstGeom prst="rect">
              <a:avLst/>
            </a:prstGeom>
          </p:spPr>
        </p:pic>
        <p:pic>
          <p:nvPicPr>
            <p:cNvPr id="6" name="Picture 5">
              <a:extLst>
                <a:ext uri="{FF2B5EF4-FFF2-40B4-BE49-F238E27FC236}">
                  <a16:creationId xmlns:a16="http://schemas.microsoft.com/office/drawing/2014/main" id="{32EF44BC-6355-4B2F-802A-1CE593222E68}"/>
                </a:ext>
              </a:extLst>
            </p:cNvPr>
            <p:cNvPicPr>
              <a:picLocks noChangeAspect="1"/>
            </p:cNvPicPr>
            <p:nvPr/>
          </p:nvPicPr>
          <p:blipFill rotWithShape="1">
            <a:blip r:embed="rId3">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rcRect l="17070" r="13798"/>
            <a:stretch/>
          </p:blipFill>
          <p:spPr>
            <a:xfrm rot="5400000">
              <a:off x="3057566" y="4547990"/>
              <a:ext cx="1020544" cy="1476215"/>
            </a:xfrm>
            <a:prstGeom prst="rect">
              <a:avLst/>
            </a:prstGeom>
          </p:spPr>
        </p:pic>
        <p:pic>
          <p:nvPicPr>
            <p:cNvPr id="7" name="Picture 6">
              <a:extLst>
                <a:ext uri="{FF2B5EF4-FFF2-40B4-BE49-F238E27FC236}">
                  <a16:creationId xmlns:a16="http://schemas.microsoft.com/office/drawing/2014/main" id="{C5D2BB79-3338-4BE7-BED5-01379B1330E6}"/>
                </a:ext>
              </a:extLst>
            </p:cNvPr>
            <p:cNvPicPr>
              <a:picLocks noChangeAspect="1"/>
            </p:cNvPicPr>
            <p:nvPr/>
          </p:nvPicPr>
          <p:blipFill rotWithShape="1">
            <a:blip r:embed="rId3">
              <a:clrChange>
                <a:clrFrom>
                  <a:srgbClr val="FFFFFF"/>
                </a:clrFrom>
                <a:clrTo>
                  <a:srgbClr val="FFFFFF">
                    <a:alpha val="0"/>
                  </a:srgbClr>
                </a:clrTo>
              </a:clrChange>
              <a:duotone>
                <a:schemeClr val="accent3">
                  <a:shade val="45000"/>
                  <a:satMod val="135000"/>
                </a:schemeClr>
                <a:prstClr val="white"/>
              </a:duotone>
              <a:extLst>
                <a:ext uri="{28A0092B-C50C-407E-A947-70E740481C1C}">
                  <a14:useLocalDpi xmlns:a14="http://schemas.microsoft.com/office/drawing/2010/main" val="0"/>
                </a:ext>
              </a:extLst>
            </a:blip>
            <a:srcRect l="17070" r="13798"/>
            <a:stretch/>
          </p:blipFill>
          <p:spPr>
            <a:xfrm rot="5400000">
              <a:off x="4976773" y="4547991"/>
              <a:ext cx="1020544" cy="1476215"/>
            </a:xfrm>
            <a:prstGeom prst="rect">
              <a:avLst/>
            </a:prstGeom>
          </p:spPr>
        </p:pic>
        <p:pic>
          <p:nvPicPr>
            <p:cNvPr id="8" name="Picture 7">
              <a:extLst>
                <a:ext uri="{FF2B5EF4-FFF2-40B4-BE49-F238E27FC236}">
                  <a16:creationId xmlns:a16="http://schemas.microsoft.com/office/drawing/2014/main" id="{5659AF78-4C86-4818-8A82-70611E26F439}"/>
                </a:ext>
              </a:extLst>
            </p:cNvPr>
            <p:cNvPicPr>
              <a:picLocks noChangeAspect="1"/>
            </p:cNvPicPr>
            <p:nvPr/>
          </p:nvPicPr>
          <p:blipFill rotWithShape="1">
            <a:blip r:embed="rId3">
              <a:clrChange>
                <a:clrFrom>
                  <a:srgbClr val="FFFFFF"/>
                </a:clrFrom>
                <a:clrTo>
                  <a:srgbClr val="FFFFFF">
                    <a:alpha val="0"/>
                  </a:srgbClr>
                </a:clrTo>
              </a:clrChange>
              <a:duotone>
                <a:schemeClr val="accent2">
                  <a:shade val="45000"/>
                  <a:satMod val="135000"/>
                </a:schemeClr>
                <a:prstClr val="white"/>
              </a:duotone>
              <a:extLst>
                <a:ext uri="{28A0092B-C50C-407E-A947-70E740481C1C}">
                  <a14:useLocalDpi xmlns:a14="http://schemas.microsoft.com/office/drawing/2010/main" val="0"/>
                </a:ext>
              </a:extLst>
            </a:blip>
            <a:srcRect l="17070" r="13798"/>
            <a:stretch/>
          </p:blipFill>
          <p:spPr>
            <a:xfrm rot="5400000">
              <a:off x="6895980" y="4547991"/>
              <a:ext cx="1020544" cy="1476215"/>
            </a:xfrm>
            <a:prstGeom prst="rect">
              <a:avLst/>
            </a:prstGeom>
          </p:spPr>
        </p:pic>
      </p:grpSp>
      <p:sp>
        <p:nvSpPr>
          <p:cNvPr id="9" name="Rectangle 8">
            <a:extLst>
              <a:ext uri="{FF2B5EF4-FFF2-40B4-BE49-F238E27FC236}">
                <a16:creationId xmlns:a16="http://schemas.microsoft.com/office/drawing/2014/main" id="{35DFF773-83AD-44E9-A502-3C346A8F9661}"/>
              </a:ext>
            </a:extLst>
          </p:cNvPr>
          <p:cNvSpPr/>
          <p:nvPr/>
        </p:nvSpPr>
        <p:spPr>
          <a:xfrm>
            <a:off x="4953000" y="5673969"/>
            <a:ext cx="4191000" cy="5158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A233E9F6-8EB2-4F4D-BD8D-8C7D0CBC716E}"/>
              </a:ext>
            </a:extLst>
          </p:cNvPr>
          <p:cNvSpPr txBox="1"/>
          <p:nvPr/>
        </p:nvSpPr>
        <p:spPr>
          <a:xfrm>
            <a:off x="4953000" y="5820453"/>
            <a:ext cx="4191000" cy="369332"/>
          </a:xfrm>
          <a:prstGeom prst="rect">
            <a:avLst/>
          </a:prstGeom>
          <a:solidFill>
            <a:srgbClr val="C9C9C9"/>
          </a:solidFill>
          <a:ln>
            <a:solidFill>
              <a:schemeClr val="accent4">
                <a:lumMod val="50000"/>
              </a:schemeClr>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Time for this activity:  </a:t>
            </a:r>
            <a:r>
              <a:rPr lang="en-US" b="1" dirty="0">
                <a:solidFill>
                  <a:prstClr val="black"/>
                </a:solidFill>
                <a:latin typeface="Calibri" panose="020F0502020204030204"/>
              </a:rPr>
              <a:t>7</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 minutes</a:t>
            </a:r>
          </a:p>
        </p:txBody>
      </p:sp>
    </p:spTree>
    <p:extLst>
      <p:ext uri="{BB962C8B-B14F-4D97-AF65-F5344CB8AC3E}">
        <p14:creationId xmlns:p14="http://schemas.microsoft.com/office/powerpoint/2010/main" val="2462251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420000" fill="hold"/>
                                        <p:tgtEl>
                                          <p:spTgt spid="9"/>
                                        </p:tgtEl>
                                        <p:attrNameLst>
                                          <p:attrName>ppt_x</p:attrName>
                                        </p:attrNameLst>
                                      </p:cBhvr>
                                      <p:tavLst>
                                        <p:tav tm="0">
                                          <p:val>
                                            <p:strVal val="1+#ppt_w/2"/>
                                          </p:val>
                                        </p:tav>
                                        <p:tav tm="100000">
                                          <p:val>
                                            <p:strVal val="#ppt_x"/>
                                          </p:val>
                                        </p:tav>
                                      </p:tavLst>
                                    </p:anim>
                                    <p:anim calcmode="lin" valueType="num">
                                      <p:cBhvr additive="base">
                                        <p:cTn id="8" dur="4200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01E76C0-AD60-42CD-BDEF-8C546749C0E1}"/>
              </a:ext>
            </a:extLst>
          </p:cNvPr>
          <p:cNvSpPr>
            <a:spLocks noGrp="1"/>
          </p:cNvSpPr>
          <p:nvPr>
            <p:ph type="body" sz="quarter" idx="17"/>
          </p:nvPr>
        </p:nvSpPr>
        <p:spPr/>
        <p:txBody>
          <a:bodyPr/>
          <a:lstStyle/>
          <a:p>
            <a:r>
              <a:rPr lang="en-US" dirty="0"/>
              <a:t>   Coaching Conversation Protocol</a:t>
            </a:r>
          </a:p>
        </p:txBody>
      </p:sp>
      <p:graphicFrame>
        <p:nvGraphicFramePr>
          <p:cNvPr id="23" name="Diagram 22">
            <a:extLst>
              <a:ext uri="{FF2B5EF4-FFF2-40B4-BE49-F238E27FC236}">
                <a16:creationId xmlns:a16="http://schemas.microsoft.com/office/drawing/2014/main" id="{7C1BC40F-62B8-4D74-81B2-A62BFB5EFBCF}"/>
              </a:ext>
            </a:extLst>
          </p:cNvPr>
          <p:cNvGraphicFramePr/>
          <p:nvPr>
            <p:extLst>
              <p:ext uri="{D42A27DB-BD31-4B8C-83A1-F6EECF244321}">
                <p14:modId xmlns:p14="http://schemas.microsoft.com/office/powerpoint/2010/main" val="4252000918"/>
              </p:ext>
            </p:extLst>
          </p:nvPr>
        </p:nvGraphicFramePr>
        <p:xfrm>
          <a:off x="517585" y="1845574"/>
          <a:ext cx="8108830" cy="37615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 name="Rectangle 23">
            <a:extLst>
              <a:ext uri="{FF2B5EF4-FFF2-40B4-BE49-F238E27FC236}">
                <a16:creationId xmlns:a16="http://schemas.microsoft.com/office/drawing/2014/main" id="{A5B5201D-25C8-4620-A0B3-D01A8D174F80}"/>
              </a:ext>
            </a:extLst>
          </p:cNvPr>
          <p:cNvSpPr/>
          <p:nvPr/>
        </p:nvSpPr>
        <p:spPr>
          <a:xfrm>
            <a:off x="173776" y="6084619"/>
            <a:ext cx="8796447" cy="276999"/>
          </a:xfrm>
          <a:prstGeom prst="rect">
            <a:avLst/>
          </a:prstGeom>
        </p:spPr>
        <p:txBody>
          <a:bodyPr wrap="square">
            <a:spAutoFit/>
          </a:bodyPr>
          <a:lstStyle/>
          <a:p>
            <a:r>
              <a:rPr lang="en-US" sz="1200" dirty="0" err="1">
                <a:latin typeface="Calibri" panose="020F0502020204030204" pitchFamily="34" charset="0"/>
                <a:ea typeface="Cambria" panose="02040503050406030204" pitchFamily="18" charset="0"/>
                <a:cs typeface="Times New Roman" panose="02020603050405020304" pitchFamily="18" charset="0"/>
              </a:rPr>
              <a:t>Bambrick</a:t>
            </a:r>
            <a:r>
              <a:rPr lang="en-US" sz="1200" dirty="0">
                <a:latin typeface="Calibri" panose="020F0502020204030204" pitchFamily="34" charset="0"/>
                <a:ea typeface="Cambria" panose="02040503050406030204" pitchFamily="18" charset="0"/>
                <a:cs typeface="Times New Roman" panose="02020603050405020304" pitchFamily="18" charset="0"/>
              </a:rPr>
              <a:t>-Santoyo, Paul (2012). </a:t>
            </a:r>
            <a:r>
              <a:rPr lang="en-US" sz="1200" i="1" dirty="0">
                <a:latin typeface="Calibri" panose="020F0502020204030204" pitchFamily="34" charset="0"/>
                <a:ea typeface="Cambria" panose="02040503050406030204" pitchFamily="18" charset="0"/>
                <a:cs typeface="Times New Roman" panose="02020603050405020304" pitchFamily="18" charset="0"/>
              </a:rPr>
              <a:t>Leverage Leadership: A Practical Guide to Building Exceptional Schools</a:t>
            </a:r>
            <a:r>
              <a:rPr lang="en-US" sz="1200" dirty="0">
                <a:latin typeface="Calibri" panose="020F0502020204030204" pitchFamily="34" charset="0"/>
                <a:ea typeface="Cambria" panose="02040503050406030204" pitchFamily="18" charset="0"/>
                <a:cs typeface="Times New Roman" panose="02020603050405020304" pitchFamily="18" charset="0"/>
              </a:rPr>
              <a:t>. San Francisco: Jossey-Bass.</a:t>
            </a:r>
            <a:endParaRPr lang="en-US" dirty="0">
              <a:effectLst/>
              <a:latin typeface="Cambria" panose="02040503050406030204" pitchFamily="18" charset="0"/>
              <a:ea typeface="Cambria" panose="02040503050406030204" pitchFamily="18" charset="0"/>
              <a:cs typeface="Cambria" panose="02040503050406030204" pitchFamily="18" charset="0"/>
            </a:endParaRPr>
          </a:p>
        </p:txBody>
      </p:sp>
      <p:sp>
        <p:nvSpPr>
          <p:cNvPr id="3" name="Rectangle 2">
            <a:extLst>
              <a:ext uri="{FF2B5EF4-FFF2-40B4-BE49-F238E27FC236}">
                <a16:creationId xmlns:a16="http://schemas.microsoft.com/office/drawing/2014/main" id="{43B4E7B7-E8B0-4F6A-BB85-707C197A5934}"/>
              </a:ext>
            </a:extLst>
          </p:cNvPr>
          <p:cNvSpPr/>
          <p:nvPr/>
        </p:nvSpPr>
        <p:spPr>
          <a:xfrm>
            <a:off x="411480" y="1845574"/>
            <a:ext cx="5543550" cy="1834886"/>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07B8196-2BA7-459D-B2F8-F37DC9C7461A}"/>
              </a:ext>
            </a:extLst>
          </p:cNvPr>
          <p:cNvSpPr/>
          <p:nvPr/>
        </p:nvSpPr>
        <p:spPr>
          <a:xfrm>
            <a:off x="6177493" y="1845574"/>
            <a:ext cx="2555027" cy="1834886"/>
          </a:xfrm>
          <a:prstGeom prst="rect">
            <a:avLst/>
          </a:prstGeom>
          <a:noFill/>
          <a:ln w="571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092EEC3-7F89-428E-9A6D-4943B2079828}"/>
              </a:ext>
            </a:extLst>
          </p:cNvPr>
          <p:cNvSpPr/>
          <p:nvPr/>
        </p:nvSpPr>
        <p:spPr>
          <a:xfrm>
            <a:off x="411480" y="3818196"/>
            <a:ext cx="8321039" cy="1834886"/>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253881B4-A52E-4265-A197-139691654FDB}"/>
              </a:ext>
            </a:extLst>
          </p:cNvPr>
          <p:cNvSpPr txBox="1"/>
          <p:nvPr/>
        </p:nvSpPr>
        <p:spPr>
          <a:xfrm>
            <a:off x="2663190" y="1441194"/>
            <a:ext cx="1040130" cy="461665"/>
          </a:xfrm>
          <a:prstGeom prst="rect">
            <a:avLst/>
          </a:prstGeom>
          <a:noFill/>
        </p:spPr>
        <p:txBody>
          <a:bodyPr wrap="square" rtlCol="0">
            <a:spAutoFit/>
          </a:bodyPr>
          <a:lstStyle/>
          <a:p>
            <a:r>
              <a:rPr lang="en-US" sz="2400" b="1" dirty="0">
                <a:solidFill>
                  <a:schemeClr val="accent2"/>
                </a:solidFill>
              </a:rPr>
              <a:t>See it</a:t>
            </a:r>
          </a:p>
        </p:txBody>
      </p:sp>
      <p:sp>
        <p:nvSpPr>
          <p:cNvPr id="11" name="TextBox 10">
            <a:extLst>
              <a:ext uri="{FF2B5EF4-FFF2-40B4-BE49-F238E27FC236}">
                <a16:creationId xmlns:a16="http://schemas.microsoft.com/office/drawing/2014/main" id="{7C3B02F3-B64C-48B4-8AEA-4F05CD6ABA52}"/>
              </a:ext>
            </a:extLst>
          </p:cNvPr>
          <p:cNvSpPr txBox="1"/>
          <p:nvPr/>
        </p:nvSpPr>
        <p:spPr>
          <a:xfrm>
            <a:off x="6856925" y="1383909"/>
            <a:ext cx="1196161" cy="461665"/>
          </a:xfrm>
          <a:prstGeom prst="rect">
            <a:avLst/>
          </a:prstGeom>
          <a:noFill/>
        </p:spPr>
        <p:txBody>
          <a:bodyPr wrap="none" rtlCol="0">
            <a:spAutoFit/>
          </a:bodyPr>
          <a:lstStyle/>
          <a:p>
            <a:r>
              <a:rPr lang="en-US" sz="2400" b="1" dirty="0"/>
              <a:t>Name it</a:t>
            </a:r>
          </a:p>
        </p:txBody>
      </p:sp>
      <p:sp>
        <p:nvSpPr>
          <p:cNvPr id="12" name="TextBox 11">
            <a:extLst>
              <a:ext uri="{FF2B5EF4-FFF2-40B4-BE49-F238E27FC236}">
                <a16:creationId xmlns:a16="http://schemas.microsoft.com/office/drawing/2014/main" id="{0EB84788-6EB3-4396-AE5B-38844174928E}"/>
              </a:ext>
            </a:extLst>
          </p:cNvPr>
          <p:cNvSpPr txBox="1"/>
          <p:nvPr/>
        </p:nvSpPr>
        <p:spPr>
          <a:xfrm>
            <a:off x="4174293" y="5653082"/>
            <a:ext cx="795411" cy="461665"/>
          </a:xfrm>
          <a:prstGeom prst="rect">
            <a:avLst/>
          </a:prstGeom>
          <a:noFill/>
        </p:spPr>
        <p:txBody>
          <a:bodyPr wrap="none" rtlCol="0">
            <a:spAutoFit/>
          </a:bodyPr>
          <a:lstStyle/>
          <a:p>
            <a:r>
              <a:rPr lang="en-US" sz="2400" b="1" dirty="0">
                <a:solidFill>
                  <a:schemeClr val="accent1">
                    <a:lumMod val="50000"/>
                  </a:schemeClr>
                </a:solidFill>
              </a:rPr>
              <a:t>Do it</a:t>
            </a:r>
          </a:p>
        </p:txBody>
      </p:sp>
    </p:spTree>
    <p:extLst>
      <p:ext uri="{BB962C8B-B14F-4D97-AF65-F5344CB8AC3E}">
        <p14:creationId xmlns:p14="http://schemas.microsoft.com/office/powerpoint/2010/main" val="3346971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graphicEl>
                                              <a:dgm id="{1FDA2A1C-1214-4162-9599-252F8B78692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graphicEl>
                                              <a:dgm id="{E9F396AB-F490-40BE-923E-16E8720025EE}"/>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graphicEl>
                                              <a:dgm id="{19F26D51-4626-4218-AAE8-0BDBE171C6B5}"/>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
                                            <p:graphicEl>
                                              <a:dgm id="{43887AA8-860C-495D-935A-60CB0A5E0BDD}"/>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
                                            <p:graphicEl>
                                              <a:dgm id="{C9BD21EE-3F52-42F5-B839-99CF4F9D5E1C}"/>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graphicEl>
                                              <a:dgm id="{4E5B398C-ACDF-4195-B14C-3D735F7EC65B}"/>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3">
                                            <p:graphicEl>
                                              <a:dgm id="{2BFAE797-2A66-40C6-9BDE-C455CB884475}"/>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3">
                                            <p:graphicEl>
                                              <a:dgm id="{26F200E0-E86C-4958-BC02-E96FF0F07E7D}"/>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3">
                                            <p:graphicEl>
                                              <a:dgm id="{003F1CD6-ECDF-4F14-A318-335193FD3ED8}"/>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
                                            <p:graphicEl>
                                              <a:dgm id="{2B639AF8-D53F-4559-8389-6EF208398E71}"/>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3">
                                            <p:graphicEl>
                                              <a:dgm id="{9821DCA2-CD78-4742-8357-6BD369F58B3C}"/>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3" grpId="0">
        <p:bldSub>
          <a:bldDgm bld="one"/>
        </p:bldSub>
      </p:bldGraphic>
      <p:bldP spid="3" grpId="0" animBg="1"/>
      <p:bldP spid="8" grpId="0" animBg="1"/>
      <p:bldP spid="9" grpId="0" animBg="1"/>
      <p:bldP spid="4" grpId="0"/>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42BE632-7F53-4F36-AC60-EE5826BBD771}"/>
              </a:ext>
            </a:extLst>
          </p:cNvPr>
          <p:cNvSpPr>
            <a:spLocks noGrp="1"/>
          </p:cNvSpPr>
          <p:nvPr>
            <p:ph type="body" sz="quarter" idx="17"/>
          </p:nvPr>
        </p:nvSpPr>
        <p:spPr/>
        <p:txBody>
          <a:bodyPr/>
          <a:lstStyle/>
          <a:p>
            <a:pPr algn="l"/>
            <a:r>
              <a:rPr lang="en-US" dirty="0"/>
              <a:t>   Prepare Coaching Conversation</a:t>
            </a:r>
          </a:p>
        </p:txBody>
      </p:sp>
      <p:sp>
        <p:nvSpPr>
          <p:cNvPr id="4" name="TextBox 3">
            <a:extLst>
              <a:ext uri="{FF2B5EF4-FFF2-40B4-BE49-F238E27FC236}">
                <a16:creationId xmlns:a16="http://schemas.microsoft.com/office/drawing/2014/main" id="{B8E7A972-A5D9-41E7-9286-80680F54144E}"/>
              </a:ext>
            </a:extLst>
          </p:cNvPr>
          <p:cNvSpPr txBox="1"/>
          <p:nvPr/>
        </p:nvSpPr>
        <p:spPr>
          <a:xfrm>
            <a:off x="0" y="1312859"/>
            <a:ext cx="9144000" cy="461665"/>
          </a:xfrm>
          <a:prstGeom prst="rect">
            <a:avLst/>
          </a:prstGeom>
          <a:solidFill>
            <a:schemeClr val="accent3">
              <a:lumMod val="20000"/>
              <a:lumOff val="80000"/>
            </a:schemeClr>
          </a:solidFill>
        </p:spPr>
        <p:txBody>
          <a:bodyPr wrap="square" rtlCol="0">
            <a:spAutoFit/>
          </a:bodyPr>
          <a:lstStyle/>
          <a:p>
            <a:r>
              <a:rPr lang="en-US" sz="2400" b="1" dirty="0"/>
              <a:t>Directions: </a:t>
            </a:r>
            <a:r>
              <a:rPr lang="en-US" sz="2400" dirty="0"/>
              <a:t>Prep your coaching conversation using the blank template.</a:t>
            </a:r>
          </a:p>
        </p:txBody>
      </p:sp>
      <p:pic>
        <p:nvPicPr>
          <p:cNvPr id="7" name="Picture 6">
            <a:extLst>
              <a:ext uri="{FF2B5EF4-FFF2-40B4-BE49-F238E27FC236}">
                <a16:creationId xmlns:a16="http://schemas.microsoft.com/office/drawing/2014/main" id="{B1F63619-33DA-41CA-9BA4-7FFF92FC95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23758" y="1923035"/>
            <a:ext cx="4896484" cy="4124948"/>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76FE83B3-CA79-412A-94DB-94A09706D8EE}"/>
              </a:ext>
            </a:extLst>
          </p:cNvPr>
          <p:cNvSpPr/>
          <p:nvPr/>
        </p:nvSpPr>
        <p:spPr>
          <a:xfrm>
            <a:off x="4953000" y="5673969"/>
            <a:ext cx="4191000" cy="5158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BACFA19F-8C5C-46CD-A9E5-0BC22E6BA23F}"/>
              </a:ext>
            </a:extLst>
          </p:cNvPr>
          <p:cNvSpPr txBox="1"/>
          <p:nvPr/>
        </p:nvSpPr>
        <p:spPr>
          <a:xfrm>
            <a:off x="4953000" y="5820453"/>
            <a:ext cx="4191000" cy="369332"/>
          </a:xfrm>
          <a:prstGeom prst="rect">
            <a:avLst/>
          </a:prstGeom>
          <a:solidFill>
            <a:srgbClr val="C9C9C9"/>
          </a:solidFill>
          <a:ln>
            <a:solidFill>
              <a:schemeClr val="accent4">
                <a:lumMod val="50000"/>
              </a:schemeClr>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Time for this activity:  </a:t>
            </a:r>
            <a:r>
              <a:rPr lang="en-US" b="1" dirty="0">
                <a:solidFill>
                  <a:prstClr val="black"/>
                </a:solidFill>
                <a:latin typeface="Calibri" panose="020F0502020204030204"/>
              </a:rPr>
              <a:t>10</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 minutes</a:t>
            </a:r>
          </a:p>
        </p:txBody>
      </p:sp>
      <p:sp>
        <p:nvSpPr>
          <p:cNvPr id="9" name="Oval 8">
            <a:extLst>
              <a:ext uri="{FF2B5EF4-FFF2-40B4-BE49-F238E27FC236}">
                <a16:creationId xmlns:a16="http://schemas.microsoft.com/office/drawing/2014/main" id="{966A6FC5-10C9-431A-A186-242012C239EB}"/>
              </a:ext>
            </a:extLst>
          </p:cNvPr>
          <p:cNvSpPr/>
          <p:nvPr/>
        </p:nvSpPr>
        <p:spPr>
          <a:xfrm>
            <a:off x="7924958" y="261722"/>
            <a:ext cx="1041546" cy="98578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sz="1400" b="1" dirty="0">
                <a:solidFill>
                  <a:schemeClr val="tx1"/>
                </a:solidFill>
              </a:rPr>
              <a:t>See Handout</a:t>
            </a:r>
            <a:endParaRPr lang="en-US" sz="1400" b="1" dirty="0">
              <a:solidFill>
                <a:schemeClr val="tx1"/>
              </a:solidFill>
              <a:highlight>
                <a:srgbClr val="FFFF00"/>
              </a:highlight>
            </a:endParaRPr>
          </a:p>
        </p:txBody>
      </p:sp>
    </p:spTree>
    <p:extLst>
      <p:ext uri="{BB962C8B-B14F-4D97-AF65-F5344CB8AC3E}">
        <p14:creationId xmlns:p14="http://schemas.microsoft.com/office/powerpoint/2010/main" val="2926738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600000" fill="hold"/>
                                        <p:tgtEl>
                                          <p:spTgt spid="6"/>
                                        </p:tgtEl>
                                        <p:attrNameLst>
                                          <p:attrName>ppt_x</p:attrName>
                                        </p:attrNameLst>
                                      </p:cBhvr>
                                      <p:tavLst>
                                        <p:tav tm="0">
                                          <p:val>
                                            <p:strVal val="1+#ppt_w/2"/>
                                          </p:val>
                                        </p:tav>
                                        <p:tav tm="100000">
                                          <p:val>
                                            <p:strVal val="#ppt_x"/>
                                          </p:val>
                                        </p:tav>
                                      </p:tavLst>
                                    </p:anim>
                                    <p:anim calcmode="lin" valueType="num">
                                      <p:cBhvr additive="base">
                                        <p:cTn id="8" dur="600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44B12FF-039D-480A-B8E8-6EFB9C5FF2B0}"/>
              </a:ext>
            </a:extLst>
          </p:cNvPr>
          <p:cNvSpPr>
            <a:spLocks noGrp="1"/>
          </p:cNvSpPr>
          <p:nvPr>
            <p:ph type="body" sz="quarter" idx="17"/>
          </p:nvPr>
        </p:nvSpPr>
        <p:spPr/>
        <p:txBody>
          <a:bodyPr/>
          <a:lstStyle/>
          <a:p>
            <a:r>
              <a:rPr lang="en-US" dirty="0"/>
              <a:t>Practice!</a:t>
            </a:r>
          </a:p>
        </p:txBody>
      </p:sp>
      <p:graphicFrame>
        <p:nvGraphicFramePr>
          <p:cNvPr id="5" name="Table 4">
            <a:extLst>
              <a:ext uri="{FF2B5EF4-FFF2-40B4-BE49-F238E27FC236}">
                <a16:creationId xmlns:a16="http://schemas.microsoft.com/office/drawing/2014/main" id="{5B54172C-9478-433E-9C12-3DD205F59182}"/>
              </a:ext>
            </a:extLst>
          </p:cNvPr>
          <p:cNvGraphicFramePr>
            <a:graphicFrameLocks noGrp="1"/>
          </p:cNvGraphicFramePr>
          <p:nvPr>
            <p:extLst>
              <p:ext uri="{D42A27DB-BD31-4B8C-83A1-F6EECF244321}">
                <p14:modId xmlns:p14="http://schemas.microsoft.com/office/powerpoint/2010/main" val="2469545131"/>
              </p:ext>
            </p:extLst>
          </p:nvPr>
        </p:nvGraphicFramePr>
        <p:xfrm>
          <a:off x="457200" y="1631430"/>
          <a:ext cx="8229602" cy="4403444"/>
        </p:xfrm>
        <a:graphic>
          <a:graphicData uri="http://schemas.openxmlformats.org/drawingml/2006/table">
            <a:tbl>
              <a:tblPr firstRow="1" bandRow="1">
                <a:tableStyleId>{C083E6E3-FA7D-4D7B-A595-EF9225AFEA82}</a:tableStyleId>
              </a:tblPr>
              <a:tblGrid>
                <a:gridCol w="2271079">
                  <a:extLst>
                    <a:ext uri="{9D8B030D-6E8A-4147-A177-3AD203B41FA5}">
                      <a16:colId xmlns:a16="http://schemas.microsoft.com/office/drawing/2014/main" val="3366763051"/>
                    </a:ext>
                  </a:extLst>
                </a:gridCol>
                <a:gridCol w="5958523">
                  <a:extLst>
                    <a:ext uri="{9D8B030D-6E8A-4147-A177-3AD203B41FA5}">
                      <a16:colId xmlns:a16="http://schemas.microsoft.com/office/drawing/2014/main" val="3235339861"/>
                    </a:ext>
                  </a:extLst>
                </a:gridCol>
              </a:tblGrid>
              <a:tr h="510577">
                <a:tc>
                  <a:txBody>
                    <a:bodyPr/>
                    <a:lstStyle/>
                    <a:p>
                      <a:r>
                        <a:rPr lang="en-US" sz="2200" dirty="0"/>
                        <a:t>Time Allotted</a:t>
                      </a:r>
                    </a:p>
                  </a:txBody>
                  <a:tcPr/>
                </a:tc>
                <a:tc>
                  <a:txBody>
                    <a:bodyPr/>
                    <a:lstStyle/>
                    <a:p>
                      <a:r>
                        <a:rPr lang="en-US" sz="2200" dirty="0"/>
                        <a:t>Activity</a:t>
                      </a:r>
                    </a:p>
                  </a:txBody>
                  <a:tcPr/>
                </a:tc>
                <a:extLst>
                  <a:ext uri="{0D108BD9-81ED-4DB2-BD59-A6C34878D82A}">
                    <a16:rowId xmlns:a16="http://schemas.microsoft.com/office/drawing/2014/main" val="1240328899"/>
                  </a:ext>
                </a:extLst>
              </a:tr>
              <a:tr h="510577">
                <a:tc>
                  <a:txBody>
                    <a:bodyPr/>
                    <a:lstStyle/>
                    <a:p>
                      <a:r>
                        <a:rPr lang="en-US" sz="2200" dirty="0"/>
                        <a:t>8 minutes</a:t>
                      </a:r>
                    </a:p>
                  </a:txBody>
                  <a:tcPr/>
                </a:tc>
                <a:tc>
                  <a:txBody>
                    <a:bodyPr/>
                    <a:lstStyle/>
                    <a:p>
                      <a:r>
                        <a:rPr lang="en-US" sz="2200" dirty="0"/>
                        <a:t>Role-play the coaching conversation.</a:t>
                      </a:r>
                    </a:p>
                    <a:p>
                      <a:pPr marL="342900" indent="-342900">
                        <a:buFont typeface="Arial" panose="020B0604020202020204" pitchFamily="34" charset="0"/>
                        <a:buChar char="•"/>
                      </a:pPr>
                      <a:r>
                        <a:rPr lang="en-US" sz="2200" dirty="0"/>
                        <a:t>Partner 1 is MCL. Partner 2 is team teacher. </a:t>
                      </a:r>
                    </a:p>
                  </a:txBody>
                  <a:tcPr/>
                </a:tc>
                <a:extLst>
                  <a:ext uri="{0D108BD9-81ED-4DB2-BD59-A6C34878D82A}">
                    <a16:rowId xmlns:a16="http://schemas.microsoft.com/office/drawing/2014/main" val="437098752"/>
                  </a:ext>
                </a:extLst>
              </a:tr>
              <a:tr h="2516415">
                <a:tc>
                  <a:txBody>
                    <a:bodyPr/>
                    <a:lstStyle/>
                    <a:p>
                      <a:r>
                        <a:rPr lang="en-US" sz="2200" dirty="0"/>
                        <a:t>4 minutes</a:t>
                      </a:r>
                    </a:p>
                  </a:txBody>
                  <a:tcPr/>
                </a:tc>
                <a:tc>
                  <a:txBody>
                    <a:bodyPr/>
                    <a:lstStyle/>
                    <a:p>
                      <a:r>
                        <a:rPr lang="en-US" sz="2200" dirty="0"/>
                        <a:t>Debrief the conversation:</a:t>
                      </a:r>
                    </a:p>
                    <a:p>
                      <a:pPr marL="342900" indent="-342900">
                        <a:buFont typeface="Arial" panose="020B0604020202020204" pitchFamily="34" charset="0"/>
                        <a:buChar char="•"/>
                      </a:pPr>
                      <a:r>
                        <a:rPr lang="en-US" sz="2200" dirty="0"/>
                        <a:t>What was strong about your partner’s facilitation of the coaching conversation?</a:t>
                      </a:r>
                    </a:p>
                    <a:p>
                      <a:pPr marL="342900" indent="-342900">
                        <a:buFont typeface="Arial" panose="020B0604020202020204" pitchFamily="34" charset="0"/>
                        <a:buChar char="•"/>
                      </a:pPr>
                      <a:r>
                        <a:rPr lang="en-US" sz="2200" dirty="0"/>
                        <a:t>What improvement</a:t>
                      </a:r>
                      <a:r>
                        <a:rPr lang="en-US" sz="2200" baseline="0" dirty="0"/>
                        <a:t> would you suggest?</a:t>
                      </a:r>
                    </a:p>
                    <a:p>
                      <a:pPr marL="342900" indent="-342900">
                        <a:buFont typeface="Arial" panose="020B0604020202020204" pitchFamily="34" charset="0"/>
                        <a:buChar char="•"/>
                      </a:pPr>
                      <a:r>
                        <a:rPr lang="en-US" sz="2200" baseline="0" dirty="0"/>
                        <a:t>What are you taking away from this role play to implement in your own coaching practice?</a:t>
                      </a:r>
                      <a:endParaRPr lang="en-US" sz="2200" dirty="0"/>
                    </a:p>
                  </a:txBody>
                  <a:tcPr/>
                </a:tc>
                <a:extLst>
                  <a:ext uri="{0D108BD9-81ED-4DB2-BD59-A6C34878D82A}">
                    <a16:rowId xmlns:a16="http://schemas.microsoft.com/office/drawing/2014/main" val="2936516353"/>
                  </a:ext>
                </a:extLst>
              </a:tr>
              <a:tr h="614452">
                <a:tc gridSpan="2">
                  <a:txBody>
                    <a:bodyPr/>
                    <a:lstStyle/>
                    <a:p>
                      <a:pPr algn="ctr"/>
                      <a:r>
                        <a:rPr lang="en-US" sz="2200" dirty="0"/>
                        <a:t>—Switch</a:t>
                      </a:r>
                      <a:r>
                        <a:rPr lang="en-US" sz="2200" baseline="0" dirty="0"/>
                        <a:t> roles—</a:t>
                      </a:r>
                      <a:endParaRPr lang="en-US" sz="2200" dirty="0"/>
                    </a:p>
                  </a:txBody>
                  <a:tcPr/>
                </a:tc>
                <a:tc hMerge="1">
                  <a:txBody>
                    <a:bodyPr/>
                    <a:lstStyle/>
                    <a:p>
                      <a:pPr marL="0" indent="0">
                        <a:buFontTx/>
                        <a:buNone/>
                      </a:pPr>
                      <a:endParaRPr lang="en-US" sz="2200" dirty="0"/>
                    </a:p>
                  </a:txBody>
                  <a:tcPr/>
                </a:tc>
                <a:extLst>
                  <a:ext uri="{0D108BD9-81ED-4DB2-BD59-A6C34878D82A}">
                    <a16:rowId xmlns:a16="http://schemas.microsoft.com/office/drawing/2014/main" val="2424081346"/>
                  </a:ext>
                </a:extLst>
              </a:tr>
            </a:tbl>
          </a:graphicData>
        </a:graphic>
      </p:graphicFrame>
    </p:spTree>
    <p:extLst>
      <p:ext uri="{BB962C8B-B14F-4D97-AF65-F5344CB8AC3E}">
        <p14:creationId xmlns:p14="http://schemas.microsoft.com/office/powerpoint/2010/main" val="2305596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8594EFA-2B00-42F1-8028-484D4266CC97}"/>
              </a:ext>
            </a:extLst>
          </p:cNvPr>
          <p:cNvSpPr>
            <a:spLocks noGrp="1"/>
          </p:cNvSpPr>
          <p:nvPr>
            <p:ph type="body" sz="quarter" idx="17"/>
          </p:nvPr>
        </p:nvSpPr>
        <p:spPr/>
        <p:txBody>
          <a:bodyPr/>
          <a:lstStyle/>
          <a:p>
            <a:r>
              <a:rPr lang="en-US" dirty="0"/>
              <a:t>Action Steps</a:t>
            </a:r>
          </a:p>
        </p:txBody>
      </p:sp>
      <p:sp>
        <p:nvSpPr>
          <p:cNvPr id="3" name="TextBox 2">
            <a:extLst>
              <a:ext uri="{FF2B5EF4-FFF2-40B4-BE49-F238E27FC236}">
                <a16:creationId xmlns:a16="http://schemas.microsoft.com/office/drawing/2014/main" id="{12C087D3-F3C0-406D-B309-F69E059F4BDA}"/>
              </a:ext>
            </a:extLst>
          </p:cNvPr>
          <p:cNvSpPr txBox="1"/>
          <p:nvPr/>
        </p:nvSpPr>
        <p:spPr>
          <a:xfrm>
            <a:off x="0" y="1384037"/>
            <a:ext cx="9143999" cy="83099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Write down and share a few next steps you commit to incorporating into your work based on your takeaways from this session. </a:t>
            </a:r>
          </a:p>
        </p:txBody>
      </p:sp>
      <p:graphicFrame>
        <p:nvGraphicFramePr>
          <p:cNvPr id="4" name="Table 3">
            <a:extLst>
              <a:ext uri="{FF2B5EF4-FFF2-40B4-BE49-F238E27FC236}">
                <a16:creationId xmlns:a16="http://schemas.microsoft.com/office/drawing/2014/main" id="{119F92A2-3934-4B45-A8C9-F5D934778C93}"/>
              </a:ext>
            </a:extLst>
          </p:cNvPr>
          <p:cNvGraphicFramePr>
            <a:graphicFrameLocks noGrp="1"/>
          </p:cNvGraphicFramePr>
          <p:nvPr>
            <p:extLst>
              <p:ext uri="{D42A27DB-BD31-4B8C-83A1-F6EECF244321}">
                <p14:modId xmlns:p14="http://schemas.microsoft.com/office/powerpoint/2010/main" val="3416760280"/>
              </p:ext>
            </p:extLst>
          </p:nvPr>
        </p:nvGraphicFramePr>
        <p:xfrm>
          <a:off x="292529" y="2507243"/>
          <a:ext cx="8558940" cy="2687320"/>
        </p:xfrm>
        <a:graphic>
          <a:graphicData uri="http://schemas.openxmlformats.org/drawingml/2006/table">
            <a:tbl>
              <a:tblPr firstRow="1" bandRow="1">
                <a:tableStyleId>{E8B1032C-EA38-4F05-BA0D-38AFFFC7BED3}</a:tableStyleId>
              </a:tblPr>
              <a:tblGrid>
                <a:gridCol w="4194111">
                  <a:extLst>
                    <a:ext uri="{9D8B030D-6E8A-4147-A177-3AD203B41FA5}">
                      <a16:colId xmlns:a16="http://schemas.microsoft.com/office/drawing/2014/main" val="3545434814"/>
                    </a:ext>
                  </a:extLst>
                </a:gridCol>
                <a:gridCol w="895739">
                  <a:extLst>
                    <a:ext uri="{9D8B030D-6E8A-4147-A177-3AD203B41FA5}">
                      <a16:colId xmlns:a16="http://schemas.microsoft.com/office/drawing/2014/main" val="1866005319"/>
                    </a:ext>
                  </a:extLst>
                </a:gridCol>
                <a:gridCol w="1119674">
                  <a:extLst>
                    <a:ext uri="{9D8B030D-6E8A-4147-A177-3AD203B41FA5}">
                      <a16:colId xmlns:a16="http://schemas.microsoft.com/office/drawing/2014/main" val="444125650"/>
                    </a:ext>
                  </a:extLst>
                </a:gridCol>
                <a:gridCol w="2349416">
                  <a:extLst>
                    <a:ext uri="{9D8B030D-6E8A-4147-A177-3AD203B41FA5}">
                      <a16:colId xmlns:a16="http://schemas.microsoft.com/office/drawing/2014/main" val="1962090580"/>
                    </a:ext>
                  </a:extLst>
                </a:gridCol>
              </a:tblGrid>
              <a:tr h="370840">
                <a:tc>
                  <a:txBody>
                    <a:bodyPr/>
                    <a:lstStyle/>
                    <a:p>
                      <a:r>
                        <a:rPr lang="en-US" sz="1600" dirty="0"/>
                        <a:t>Next Steps</a:t>
                      </a:r>
                    </a:p>
                  </a:txBody>
                  <a:tcPr/>
                </a:tc>
                <a:tc>
                  <a:txBody>
                    <a:bodyPr/>
                    <a:lstStyle/>
                    <a:p>
                      <a:r>
                        <a:rPr lang="en-US" sz="1600" dirty="0"/>
                        <a:t>People</a:t>
                      </a:r>
                    </a:p>
                  </a:txBody>
                  <a:tcPr/>
                </a:tc>
                <a:tc>
                  <a:txBody>
                    <a:bodyPr/>
                    <a:lstStyle/>
                    <a:p>
                      <a:r>
                        <a:rPr lang="en-US" sz="1600" dirty="0"/>
                        <a:t>Timeline</a:t>
                      </a:r>
                    </a:p>
                  </a:txBody>
                  <a:tcPr/>
                </a:tc>
                <a:tc>
                  <a:txBody>
                    <a:bodyPr/>
                    <a:lstStyle/>
                    <a:p>
                      <a:r>
                        <a:rPr lang="en-US" sz="1600" dirty="0"/>
                        <a:t>Notes</a:t>
                      </a:r>
                    </a:p>
                  </a:txBody>
                  <a:tcPr/>
                </a:tc>
                <a:extLst>
                  <a:ext uri="{0D108BD9-81ED-4DB2-BD59-A6C34878D82A}">
                    <a16:rowId xmlns:a16="http://schemas.microsoft.com/office/drawing/2014/main" val="4146966587"/>
                  </a:ext>
                </a:extLst>
              </a:tr>
              <a:tr h="370840">
                <a:tc>
                  <a:txBody>
                    <a:bodyPr/>
                    <a:lstStyle/>
                    <a:p>
                      <a:endParaRPr lang="en-US" sz="1600" dirty="0"/>
                    </a:p>
                  </a:txBody>
                  <a:tcPr/>
                </a:tc>
                <a:tc>
                  <a:txBody>
                    <a:bodyPr/>
                    <a:lstStyle/>
                    <a:p>
                      <a:endParaRPr lang="en-US" sz="1600" dirty="0"/>
                    </a:p>
                  </a:txBody>
                  <a:tcPr/>
                </a:tc>
                <a:tc>
                  <a:txBody>
                    <a:bodyPr/>
                    <a:lstStyle/>
                    <a:p>
                      <a:endParaRPr lang="en-US" sz="1600" dirty="0"/>
                    </a:p>
                    <a:p>
                      <a:endParaRPr lang="en-US" sz="1600" dirty="0"/>
                    </a:p>
                  </a:txBody>
                  <a:tcPr/>
                </a:tc>
                <a:tc>
                  <a:txBody>
                    <a:bodyPr/>
                    <a:lstStyle/>
                    <a:p>
                      <a:endParaRPr lang="en-US" sz="1600" dirty="0"/>
                    </a:p>
                  </a:txBody>
                  <a:tcPr/>
                </a:tc>
                <a:extLst>
                  <a:ext uri="{0D108BD9-81ED-4DB2-BD59-A6C34878D82A}">
                    <a16:rowId xmlns:a16="http://schemas.microsoft.com/office/drawing/2014/main" val="2991942731"/>
                  </a:ext>
                </a:extLst>
              </a:tr>
              <a:tr h="158824">
                <a:tc>
                  <a:txBody>
                    <a:bodyPr/>
                    <a:lstStyle/>
                    <a:p>
                      <a:endParaRPr lang="en-US" sz="1600" dirty="0"/>
                    </a:p>
                  </a:txBody>
                  <a:tcPr/>
                </a:tc>
                <a:tc>
                  <a:txBody>
                    <a:bodyPr/>
                    <a:lstStyle/>
                    <a:p>
                      <a:endParaRPr lang="en-US" sz="1600" dirty="0"/>
                    </a:p>
                  </a:txBody>
                  <a:tcPr/>
                </a:tc>
                <a:tc>
                  <a:txBody>
                    <a:bodyPr/>
                    <a:lstStyle/>
                    <a:p>
                      <a:endParaRPr lang="en-US" sz="1600" dirty="0"/>
                    </a:p>
                    <a:p>
                      <a:endParaRPr lang="en-US" sz="1600" dirty="0"/>
                    </a:p>
                  </a:txBody>
                  <a:tcPr/>
                </a:tc>
                <a:tc>
                  <a:txBody>
                    <a:bodyPr/>
                    <a:lstStyle/>
                    <a:p>
                      <a:endParaRPr lang="en-US" sz="1600" dirty="0"/>
                    </a:p>
                  </a:txBody>
                  <a:tcPr/>
                </a:tc>
                <a:extLst>
                  <a:ext uri="{0D108BD9-81ED-4DB2-BD59-A6C34878D82A}">
                    <a16:rowId xmlns:a16="http://schemas.microsoft.com/office/drawing/2014/main" val="1693554339"/>
                  </a:ext>
                </a:extLst>
              </a:tr>
              <a:tr h="370840">
                <a:tc>
                  <a:txBody>
                    <a:bodyPr/>
                    <a:lstStyle/>
                    <a:p>
                      <a:endParaRPr lang="en-US" sz="1600" dirty="0"/>
                    </a:p>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829515279"/>
                  </a:ext>
                </a:extLst>
              </a:tr>
              <a:tr h="370840">
                <a:tc>
                  <a:txBody>
                    <a:bodyPr/>
                    <a:lstStyle/>
                    <a:p>
                      <a:endParaRPr lang="en-US" sz="1600" dirty="0"/>
                    </a:p>
                    <a:p>
                      <a:endParaRPr lang="en-US" sz="1600" dirty="0"/>
                    </a:p>
                  </a:txBody>
                  <a:tcPr/>
                </a:tc>
                <a:tc>
                  <a:txBody>
                    <a:bodyPr/>
                    <a:lstStyle/>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tc>
                  <a:txBody>
                    <a:bodyPr/>
                    <a:lstStyle/>
                    <a:p>
                      <a:endParaRPr lang="en-US" sz="1600" dirty="0"/>
                    </a:p>
                  </a:txBody>
                  <a:tcPr/>
                </a:tc>
                <a:extLst>
                  <a:ext uri="{0D108BD9-81ED-4DB2-BD59-A6C34878D82A}">
                    <a16:rowId xmlns:a16="http://schemas.microsoft.com/office/drawing/2014/main" val="2342868282"/>
                  </a:ext>
                </a:extLst>
              </a:tr>
            </a:tbl>
          </a:graphicData>
        </a:graphic>
      </p:graphicFrame>
    </p:spTree>
    <p:extLst>
      <p:ext uri="{BB962C8B-B14F-4D97-AF65-F5344CB8AC3E}">
        <p14:creationId xmlns:p14="http://schemas.microsoft.com/office/powerpoint/2010/main" val="2073331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15366A1-DC7E-4907-83F9-10BF39EDE9A1}"/>
              </a:ext>
            </a:extLst>
          </p:cNvPr>
          <p:cNvSpPr>
            <a:spLocks noGrp="1"/>
          </p:cNvSpPr>
          <p:nvPr>
            <p:ph type="body" sz="quarter" idx="17"/>
          </p:nvPr>
        </p:nvSpPr>
        <p:spPr>
          <a:xfrm>
            <a:off x="0" y="369895"/>
            <a:ext cx="9144000" cy="769440"/>
          </a:xfrm>
        </p:spPr>
        <p:txBody>
          <a:bodyPr/>
          <a:lstStyle/>
          <a:p>
            <a:r>
              <a:rPr lang="en-US"/>
              <a:t>Follow Us!</a:t>
            </a:r>
          </a:p>
        </p:txBody>
      </p:sp>
      <p:sp>
        <p:nvSpPr>
          <p:cNvPr id="9" name="TextBox 8">
            <a:extLst>
              <a:ext uri="{FF2B5EF4-FFF2-40B4-BE49-F238E27FC236}">
                <a16:creationId xmlns:a16="http://schemas.microsoft.com/office/drawing/2014/main" id="{E246A8B6-FCC6-4EC8-BFF2-E8F8BF046D3B}"/>
              </a:ext>
            </a:extLst>
          </p:cNvPr>
          <p:cNvSpPr txBox="1"/>
          <p:nvPr/>
        </p:nvSpPr>
        <p:spPr>
          <a:xfrm>
            <a:off x="5293717" y="2454970"/>
            <a:ext cx="147687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a:t>
            </a:r>
            <a:r>
              <a:rPr kumimoji="0" lang="en-US" sz="1800" b="0" i="0" u="none" strike="noStrike" kern="1200" cap="none" spc="0" normalizeH="0" baseline="0" noProof="0" err="1">
                <a:ln>
                  <a:noFill/>
                </a:ln>
                <a:solidFill>
                  <a:prstClr val="black"/>
                </a:solidFill>
                <a:effectLst/>
                <a:uLnTx/>
                <a:uFillTx/>
                <a:latin typeface="Calibri" panose="020F0502020204030204"/>
                <a:ea typeface="+mn-ea"/>
                <a:cs typeface="+mn-cs"/>
              </a:rPr>
              <a:t>OppCulture</a:t>
            </a: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1C071B32-D72D-4957-902F-E233A58AEFBB}"/>
              </a:ext>
            </a:extLst>
          </p:cNvPr>
          <p:cNvSpPr txBox="1"/>
          <p:nvPr/>
        </p:nvSpPr>
        <p:spPr>
          <a:xfrm>
            <a:off x="5293717" y="3083266"/>
            <a:ext cx="3469283"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Facebook.com/</a:t>
            </a:r>
            <a:r>
              <a:rPr kumimoji="0" lang="en-US" sz="1800" b="0" i="0" u="none" strike="noStrike" kern="1200" cap="none" spc="0" normalizeH="0" baseline="0" noProof="0" err="1">
                <a:ln>
                  <a:noFill/>
                </a:ln>
                <a:solidFill>
                  <a:prstClr val="black"/>
                </a:solidFill>
                <a:effectLst/>
                <a:uLnTx/>
                <a:uFillTx/>
                <a:latin typeface="Calibri" panose="020F0502020204030204"/>
                <a:ea typeface="+mn-ea"/>
                <a:cs typeface="+mn-cs"/>
              </a:rPr>
              <a:t>OpportunityCulture</a:t>
            </a: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636D19B0-6E26-4C91-AE97-80B66A5B1FD0}"/>
              </a:ext>
            </a:extLst>
          </p:cNvPr>
          <p:cNvSpPr txBox="1"/>
          <p:nvPr/>
        </p:nvSpPr>
        <p:spPr>
          <a:xfrm>
            <a:off x="1106395" y="2466846"/>
            <a:ext cx="1606530"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a:t>
            </a:r>
            <a:r>
              <a:rPr kumimoji="0" lang="en-US" sz="1800" b="0" i="0" u="none" strike="noStrike" kern="1200" cap="none" spc="0" normalizeH="0" baseline="0" noProof="0" err="1">
                <a:ln>
                  <a:noFill/>
                </a:ln>
                <a:solidFill>
                  <a:prstClr val="black"/>
                </a:solidFill>
                <a:effectLst/>
                <a:uLnTx/>
                <a:uFillTx/>
                <a:latin typeface="Calibri" panose="020F0502020204030204"/>
                <a:ea typeface="+mn-ea"/>
                <a:cs typeface="+mn-cs"/>
              </a:rPr>
              <a:t>PublicImpact</a:t>
            </a: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5EAD6A7C-A47A-4BFF-B81F-DECCE4A30096}"/>
              </a:ext>
            </a:extLst>
          </p:cNvPr>
          <p:cNvSpPr txBox="1"/>
          <p:nvPr/>
        </p:nvSpPr>
        <p:spPr>
          <a:xfrm>
            <a:off x="1106395" y="3104771"/>
            <a:ext cx="284231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Facebook.com/</a:t>
            </a:r>
            <a:r>
              <a:rPr kumimoji="0" lang="en-US" sz="1800" b="0" i="0" u="none" strike="noStrike" kern="1200" cap="none" spc="0" normalizeH="0" baseline="0" noProof="0" err="1">
                <a:ln>
                  <a:noFill/>
                </a:ln>
                <a:solidFill>
                  <a:prstClr val="black"/>
                </a:solidFill>
                <a:effectLst/>
                <a:uLnTx/>
                <a:uFillTx/>
                <a:latin typeface="Calibri" panose="020F0502020204030204"/>
                <a:ea typeface="+mn-ea"/>
                <a:cs typeface="+mn-cs"/>
              </a:rPr>
              <a:t>PublicImpact</a:t>
            </a: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TextBox 13">
            <a:extLst>
              <a:ext uri="{FF2B5EF4-FFF2-40B4-BE49-F238E27FC236}">
                <a16:creationId xmlns:a16="http://schemas.microsoft.com/office/drawing/2014/main" id="{E6D7B9C8-9D2F-4443-9D4A-D318388BDD2F}"/>
              </a:ext>
            </a:extLst>
          </p:cNvPr>
          <p:cNvSpPr txBox="1"/>
          <p:nvPr/>
        </p:nvSpPr>
        <p:spPr>
          <a:xfrm>
            <a:off x="1106395" y="3839259"/>
            <a:ext cx="521918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LinkedIn.com/company/public-impact---chapel-hill-</a:t>
            </a:r>
            <a:r>
              <a:rPr kumimoji="0" lang="en-US" sz="1800" b="0" i="0" u="none" strike="noStrike" kern="1200" cap="none" spc="0" normalizeH="0" baseline="0" noProof="0" err="1">
                <a:ln>
                  <a:noFill/>
                </a:ln>
                <a:solidFill>
                  <a:prstClr val="black"/>
                </a:solidFill>
                <a:effectLst/>
                <a:uLnTx/>
                <a:uFillTx/>
                <a:latin typeface="Calibri" panose="020F0502020204030204"/>
                <a:ea typeface="+mn-ea"/>
                <a:cs typeface="+mn-cs"/>
              </a:rPr>
              <a:t>nc</a:t>
            </a: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7" name="TextBox 16">
            <a:extLst>
              <a:ext uri="{FF2B5EF4-FFF2-40B4-BE49-F238E27FC236}">
                <a16:creationId xmlns:a16="http://schemas.microsoft.com/office/drawing/2014/main" id="{21F8DF38-D30F-46B4-89AB-54E6975F89FE}"/>
              </a:ext>
            </a:extLst>
          </p:cNvPr>
          <p:cNvSpPr txBox="1"/>
          <p:nvPr/>
        </p:nvSpPr>
        <p:spPr>
          <a:xfrm>
            <a:off x="0" y="4588694"/>
            <a:ext cx="9144000"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Calibri" panose="020F0502020204030204"/>
                <a:ea typeface="+mn-ea"/>
                <a:cs typeface="+mn-cs"/>
              </a:rPr>
              <a:t>Subscribe</a:t>
            </a: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 to the quarterly Opportunity Culture newsletters, with content by and for Opportunity Culture educators, and sign up to get </a:t>
            </a:r>
            <a:r>
              <a:rPr kumimoji="0" lang="en-US" sz="1800" b="1" i="0" u="none" strike="noStrike" kern="1200" cap="none" spc="0" normalizeH="0" baseline="0" noProof="0">
                <a:ln>
                  <a:noFill/>
                </a:ln>
                <a:solidFill>
                  <a:prstClr val="black"/>
                </a:solidFill>
                <a:effectLst/>
                <a:uLnTx/>
                <a:uFillTx/>
                <a:latin typeface="Calibri" panose="020F0502020204030204"/>
                <a:ea typeface="+mn-ea"/>
                <a:cs typeface="+mn-cs"/>
              </a:rPr>
              <a:t>Remind</a:t>
            </a: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 messages for them:</a:t>
            </a:r>
          </a:p>
        </p:txBody>
      </p:sp>
      <p:pic>
        <p:nvPicPr>
          <p:cNvPr id="19" name="Picture 18">
            <a:extLst>
              <a:ext uri="{FF2B5EF4-FFF2-40B4-BE49-F238E27FC236}">
                <a16:creationId xmlns:a16="http://schemas.microsoft.com/office/drawing/2014/main" id="{F1DFF6F0-F212-4159-AC1D-223E7920B6C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88581" y="5553828"/>
            <a:ext cx="492211" cy="395999"/>
          </a:xfrm>
          <a:prstGeom prst="rect">
            <a:avLst/>
          </a:prstGeom>
        </p:spPr>
      </p:pic>
      <p:sp>
        <p:nvSpPr>
          <p:cNvPr id="20" name="TextBox 19">
            <a:extLst>
              <a:ext uri="{FF2B5EF4-FFF2-40B4-BE49-F238E27FC236}">
                <a16:creationId xmlns:a16="http://schemas.microsoft.com/office/drawing/2014/main" id="{00613AA8-7E62-4EC6-87DE-27F6A41500EF}"/>
              </a:ext>
            </a:extLst>
          </p:cNvPr>
          <p:cNvSpPr txBox="1"/>
          <p:nvPr/>
        </p:nvSpPr>
        <p:spPr>
          <a:xfrm>
            <a:off x="5413298" y="5528280"/>
            <a:ext cx="250914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Remind.com/join/</a:t>
            </a:r>
            <a:r>
              <a:rPr kumimoji="0" lang="en-US" sz="1800" b="0" i="0" u="none" strike="noStrike" kern="1200" cap="none" spc="0" normalizeH="0" baseline="0" noProof="0" err="1">
                <a:ln>
                  <a:noFill/>
                </a:ln>
                <a:solidFill>
                  <a:prstClr val="black"/>
                </a:solidFill>
                <a:effectLst/>
                <a:uLnTx/>
                <a:uFillTx/>
                <a:latin typeface="Calibri" panose="020F0502020204030204"/>
                <a:ea typeface="+mn-ea"/>
                <a:cs typeface="+mn-cs"/>
              </a:rPr>
              <a:t>ocnew</a:t>
            </a: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1" name="TextBox 20">
            <a:extLst>
              <a:ext uri="{FF2B5EF4-FFF2-40B4-BE49-F238E27FC236}">
                <a16:creationId xmlns:a16="http://schemas.microsoft.com/office/drawing/2014/main" id="{E81D33BB-F451-4A6B-B9EB-E1989CE9B727}"/>
              </a:ext>
            </a:extLst>
          </p:cNvPr>
          <p:cNvSpPr txBox="1"/>
          <p:nvPr/>
        </p:nvSpPr>
        <p:spPr>
          <a:xfrm>
            <a:off x="664974" y="1378803"/>
            <a:ext cx="7633252"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Keep up to date on Opportunity Culture with</a:t>
            </a:r>
            <a:b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b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resources and research from Public Impact by following:</a:t>
            </a:r>
          </a:p>
        </p:txBody>
      </p:sp>
      <p:pic>
        <p:nvPicPr>
          <p:cNvPr id="1026" name="Picture 2" descr="https://en.facebookbrand.com/wp-content/uploads/2019/04/f_logo_RGB-Hex-Blue_512.png">
            <a:extLst>
              <a:ext uri="{FF2B5EF4-FFF2-40B4-BE49-F238E27FC236}">
                <a16:creationId xmlns:a16="http://schemas.microsoft.com/office/drawing/2014/main" id="{63373344-9357-4448-BAE4-B41DC0534E5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4184" y="3045296"/>
            <a:ext cx="492211" cy="492211"/>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descr="https://en.facebookbrand.com/wp-content/uploads/2019/04/f_logo_RGB-Hex-Blue_512.png">
            <a:extLst>
              <a:ext uri="{FF2B5EF4-FFF2-40B4-BE49-F238E27FC236}">
                <a16:creationId xmlns:a16="http://schemas.microsoft.com/office/drawing/2014/main" id="{6B156E84-8622-419A-99A6-35C79EB316F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1506" y="3043331"/>
            <a:ext cx="492211" cy="49221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B64D4808-3AEB-403C-B323-A6283591B9F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4183" y="2391802"/>
            <a:ext cx="492212" cy="492212"/>
          </a:xfrm>
          <a:prstGeom prst="rect">
            <a:avLst/>
          </a:prstGeom>
        </p:spPr>
      </p:pic>
      <p:pic>
        <p:nvPicPr>
          <p:cNvPr id="23" name="Picture 22">
            <a:extLst>
              <a:ext uri="{FF2B5EF4-FFF2-40B4-BE49-F238E27FC236}">
                <a16:creationId xmlns:a16="http://schemas.microsoft.com/office/drawing/2014/main" id="{B7C584C7-ACCF-499E-AC37-5AB3E2104D9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01505" y="2391802"/>
            <a:ext cx="492212" cy="492212"/>
          </a:xfrm>
          <a:prstGeom prst="rect">
            <a:avLst/>
          </a:prstGeom>
        </p:spPr>
      </p:pic>
      <p:pic>
        <p:nvPicPr>
          <p:cNvPr id="6" name="Picture 5">
            <a:extLst>
              <a:ext uri="{FF2B5EF4-FFF2-40B4-BE49-F238E27FC236}">
                <a16:creationId xmlns:a16="http://schemas.microsoft.com/office/drawing/2014/main" id="{7A80C841-C226-4AA7-8A8A-242318238E3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32892" y="3787722"/>
            <a:ext cx="578804" cy="492211"/>
          </a:xfrm>
          <a:prstGeom prst="rect">
            <a:avLst/>
          </a:prstGeom>
        </p:spPr>
      </p:pic>
      <p:sp>
        <p:nvSpPr>
          <p:cNvPr id="18" name="TextBox 17">
            <a:extLst>
              <a:ext uri="{FF2B5EF4-FFF2-40B4-BE49-F238E27FC236}">
                <a16:creationId xmlns:a16="http://schemas.microsoft.com/office/drawing/2014/main" id="{D0AC4FFA-623F-4978-9D9E-CF61219570D0}"/>
              </a:ext>
            </a:extLst>
          </p:cNvPr>
          <p:cNvSpPr txBox="1"/>
          <p:nvPr/>
        </p:nvSpPr>
        <p:spPr>
          <a:xfrm>
            <a:off x="1170828" y="5545423"/>
            <a:ext cx="358082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OpportunityCulture.org/mailing-list/</a:t>
            </a:r>
          </a:p>
        </p:txBody>
      </p:sp>
      <p:pic>
        <p:nvPicPr>
          <p:cNvPr id="24" name="Graphic 23" descr="Open envelope">
            <a:extLst>
              <a:ext uri="{FF2B5EF4-FFF2-40B4-BE49-F238E27FC236}">
                <a16:creationId xmlns:a16="http://schemas.microsoft.com/office/drawing/2014/main" id="{6BFB83D1-BE0F-4FB8-B209-2DAC308E8AF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46111" y="5442810"/>
            <a:ext cx="492211" cy="492211"/>
          </a:xfrm>
          <a:prstGeom prst="rect">
            <a:avLst/>
          </a:prstGeom>
        </p:spPr>
      </p:pic>
    </p:spTree>
    <p:extLst>
      <p:ext uri="{BB962C8B-B14F-4D97-AF65-F5344CB8AC3E}">
        <p14:creationId xmlns:p14="http://schemas.microsoft.com/office/powerpoint/2010/main" val="3985325788"/>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3DB09E"/>
      </a:dk2>
      <a:lt2>
        <a:srgbClr val="E7E6E6"/>
      </a:lt2>
      <a:accent1>
        <a:srgbClr val="3DB09E"/>
      </a:accent1>
      <a:accent2>
        <a:srgbClr val="E24E31"/>
      </a:accent2>
      <a:accent3>
        <a:srgbClr val="A5A5A5"/>
      </a:accent3>
      <a:accent4>
        <a:srgbClr val="E7E6E6"/>
      </a:accent4>
      <a:accent5>
        <a:srgbClr val="BFBFBF"/>
      </a:accent5>
      <a:accent6>
        <a:srgbClr val="A5A5A5"/>
      </a:accent6>
      <a:hlink>
        <a:srgbClr val="3DB09E"/>
      </a:hlink>
      <a:folHlink>
        <a:srgbClr val="E24E3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3146101D1FB634CA675AE9DE6A05809" ma:contentTypeVersion="3" ma:contentTypeDescription="Create a new document." ma:contentTypeScope="" ma:versionID="42aae360701da0331b817796472c1f11">
  <xsd:schema xmlns:xsd="http://www.w3.org/2001/XMLSchema" xmlns:xs="http://www.w3.org/2001/XMLSchema" xmlns:p="http://schemas.microsoft.com/office/2006/metadata/properties" xmlns:ns2="c7fefaca-fb44-4f1d-81bc-6e3871ee8006" xmlns:ns3="fbf88c96-2400-42d8-8ed9-06e8d33894c2" xmlns:ns4="http://schemas.microsoft.com/sharepoint/v4" targetNamespace="http://schemas.microsoft.com/office/2006/metadata/properties" ma:root="true" ma:fieldsID="977a48789190ffb6f7321d13c4ee1f88" ns2:_="" ns3:_="" ns4:_="">
    <xsd:import namespace="c7fefaca-fb44-4f1d-81bc-6e3871ee8006"/>
    <xsd:import namespace="fbf88c96-2400-42d8-8ed9-06e8d33894c2"/>
    <xsd:import namespace="http://schemas.microsoft.com/sharepoint/v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DateTaken" minOccurs="0"/>
                <xsd:element ref="ns2:MediaServiceGenerationTime" minOccurs="0"/>
                <xsd:element ref="ns2:MediaServiceEventHashCode" minOccurs="0"/>
                <xsd:element ref="ns4:IconOverlay"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fefaca-fb44-4f1d-81bc-6e3871ee800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bf88c96-2400-42d8-8ed9-06e8d33894c2" elementFormDefault="qualified">
    <xsd:import namespace="http://schemas.microsoft.com/office/2006/documentManagement/types"/>
    <xsd:import namespace="http://schemas.microsoft.com/office/infopath/2007/PartnerControls"/>
    <xsd:element name="SharedWithUsers" ma:index="10"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7"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SharedWithUsers xmlns="fbf88c96-2400-42d8-8ed9-06e8d33894c2">
      <UserInfo>
        <DisplayName/>
        <AccountId xsi:nil="true"/>
        <AccountType/>
      </UserInfo>
    </SharedWithUsers>
  </documentManagement>
</p:properties>
</file>

<file path=customXml/itemProps1.xml><?xml version="1.0" encoding="utf-8"?>
<ds:datastoreItem xmlns:ds="http://schemas.openxmlformats.org/officeDocument/2006/customXml" ds:itemID="{2F1E5C8F-4618-442B-9CCC-5A5049132E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fefaca-fb44-4f1d-81bc-6e3871ee8006"/>
    <ds:schemaRef ds:uri="fbf88c96-2400-42d8-8ed9-06e8d33894c2"/>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BFF6247-DDBB-4EA9-B02F-F1BF606F4F2D}">
  <ds:schemaRefs>
    <ds:schemaRef ds:uri="http://schemas.microsoft.com/sharepoint/v3/contenttype/forms"/>
  </ds:schemaRefs>
</ds:datastoreItem>
</file>

<file path=customXml/itemProps3.xml><?xml version="1.0" encoding="utf-8"?>
<ds:datastoreItem xmlns:ds="http://schemas.openxmlformats.org/officeDocument/2006/customXml" ds:itemID="{3BB9A1C5-2AAA-4FFD-AD71-297C49C93F49}">
  <ds:schemaRefs>
    <ds:schemaRef ds:uri="c7fefaca-fb44-4f1d-81bc-6e3871ee8006"/>
    <ds:schemaRef ds:uri="http://purl.org/dc/elements/1.1/"/>
    <ds:schemaRef ds:uri="http://schemas.microsoft.com/office/2006/metadata/properties"/>
    <ds:schemaRef ds:uri="http://schemas.microsoft.com/sharepoint/v4"/>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fbf88c96-2400-42d8-8ed9-06e8d33894c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11535</TotalTime>
  <Words>1373</Words>
  <Application>Microsoft Office PowerPoint</Application>
  <PresentationFormat>On-screen Show (4:3)</PresentationFormat>
  <Paragraphs>143</Paragraphs>
  <Slides>9</Slides>
  <Notes>9</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Cambria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Beverley Tyndall</dc:creator>
  <cp:lastModifiedBy>Beverley Tyndall</cp:lastModifiedBy>
  <cp:revision>48</cp:revision>
  <dcterms:modified xsi:type="dcterms:W3CDTF">2019-11-08T21:41:14Z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0x010100E3146101D1FB634CA675AE9DE6A05809</vt:lpwstr>
  </property>
  <property fmtid="{D5CDD505-2E9C-101B-9397-08002B2CF9AE}" pid="3" name="URL">
    <vt:lpwstr/>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