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6"/>
  </p:notesMasterIdLst>
  <p:sldIdLst>
    <p:sldId id="256" r:id="rId5"/>
    <p:sldId id="318" r:id="rId6"/>
    <p:sldId id="298" r:id="rId7"/>
    <p:sldId id="317" r:id="rId8"/>
    <p:sldId id="294" r:id="rId9"/>
    <p:sldId id="285" r:id="rId10"/>
    <p:sldId id="284" r:id="rId11"/>
    <p:sldId id="287" r:id="rId12"/>
    <p:sldId id="289" r:id="rId13"/>
    <p:sldId id="305" r:id="rId14"/>
    <p:sldId id="319" r:id="rId15"/>
  </p:sldIdLst>
  <p:sldSz cx="9144000" cy="6858000" type="screen4x3"/>
  <p:notesSz cx="6858000" cy="24765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ucy Steiner" initials="LS" lastIdx="4" clrIdx="6">
    <p:extLst>
      <p:ext uri="{19B8F6BF-5375-455C-9EA6-DF929625EA0E}">
        <p15:presenceInfo xmlns:p15="http://schemas.microsoft.com/office/powerpoint/2012/main" userId="S-1-5-21-2954727825-6476994-238539550-1001" providerId="AD"/>
      </p:ext>
    </p:extLst>
  </p:cmAuthor>
  <p:cmAuthor id="1" name="Cassie Lutterloh" initials="CL" lastIdx="10" clrIdx="0">
    <p:extLst>
      <p:ext uri="{19B8F6BF-5375-455C-9EA6-DF929625EA0E}">
        <p15:presenceInfo xmlns:p15="http://schemas.microsoft.com/office/powerpoint/2012/main" userId="Cassie Lutterloh" providerId="None"/>
      </p:ext>
    </p:extLst>
  </p:cmAuthor>
  <p:cmAuthor id="8" name="Alison Welcher" initials="AW" lastIdx="1" clrIdx="7">
    <p:extLst>
      <p:ext uri="{19B8F6BF-5375-455C-9EA6-DF929625EA0E}">
        <p15:presenceInfo xmlns:p15="http://schemas.microsoft.com/office/powerpoint/2012/main" userId="S::alison.welcher@publicimpact.com::f96aca2f-071c-4fc9-8f49-ae142f36e026" providerId="AD"/>
      </p:ext>
    </p:extLst>
  </p:cmAuthor>
  <p:cmAuthor id="2" name="Cassie Lutterloh" initials="CL [2]" lastIdx="1" clrIdx="1">
    <p:extLst>
      <p:ext uri="{19B8F6BF-5375-455C-9EA6-DF929625EA0E}">
        <p15:presenceInfo xmlns:p15="http://schemas.microsoft.com/office/powerpoint/2012/main" userId="S0033FFF8F815F83@LIVE.COM" providerId="AD"/>
      </p:ext>
    </p:extLst>
  </p:cmAuthor>
  <p:cmAuthor id="3" name="Julia Fisher" initials="JF" lastIdx="21" clrIdx="2">
    <p:extLst>
      <p:ext uri="{19B8F6BF-5375-455C-9EA6-DF929625EA0E}">
        <p15:presenceInfo xmlns:p15="http://schemas.microsoft.com/office/powerpoint/2012/main" userId="Julia Fisher" providerId="None"/>
      </p:ext>
    </p:extLst>
  </p:cmAuthor>
  <p:cmAuthor id="4" name="Nita Losoponkul" initials="NL" lastIdx="1" clrIdx="3">
    <p:extLst>
      <p:ext uri="{19B8F6BF-5375-455C-9EA6-DF929625EA0E}">
        <p15:presenceInfo xmlns:p15="http://schemas.microsoft.com/office/powerpoint/2012/main" userId="Nita Losoponkul" providerId="None"/>
      </p:ext>
    </p:extLst>
  </p:cmAuthor>
  <p:cmAuthor id="5" name="Grayson Cooper" initials="GC" lastIdx="1" clrIdx="4"/>
  <p:cmAuthor id="6" name="Troy Smith" initials="TS" lastIdx="3" clrIdx="5">
    <p:extLst>
      <p:ext uri="{19B8F6BF-5375-455C-9EA6-DF929625EA0E}">
        <p15:presenceInfo xmlns:p15="http://schemas.microsoft.com/office/powerpoint/2012/main" userId="Troy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AB9B"/>
    <a:srgbClr val="3DB09E"/>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F091E7-D632-4EF7-AC2C-2C5839F11281}" v="1" dt="2019-11-08T21:54:24.0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782" autoAdjust="0"/>
  </p:normalViewPr>
  <p:slideViewPr>
    <p:cSldViewPr snapToGrid="0">
      <p:cViewPr varScale="1">
        <p:scale>
          <a:sx n="80" d="100"/>
          <a:sy n="80" d="100"/>
        </p:scale>
        <p:origin x="10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verley Tyndall" userId="788f043e-28d2-46fd-a06d-254047806ba2" providerId="ADAL" clId="{8AF091E7-D632-4EF7-AC2C-2C5839F11281}"/>
    <pc:docChg chg="custSel modSld">
      <pc:chgData name="Beverley Tyndall" userId="788f043e-28d2-46fd-a06d-254047806ba2" providerId="ADAL" clId="{8AF091E7-D632-4EF7-AC2C-2C5839F11281}" dt="2019-11-08T21:55:00.936" v="4" actId="114"/>
      <pc:docMkLst>
        <pc:docMk/>
      </pc:docMkLst>
      <pc:sldChg chg="delCm modCm modNotesTx">
        <pc:chgData name="Beverley Tyndall" userId="788f043e-28d2-46fd-a06d-254047806ba2" providerId="ADAL" clId="{8AF091E7-D632-4EF7-AC2C-2C5839F11281}" dt="2019-11-08T21:55:00.936" v="4" actId="114"/>
        <pc:sldMkLst>
          <pc:docMk/>
          <pc:sldMk cId="1701994973" sldId="256"/>
        </pc:sldMkLst>
      </pc:sldChg>
      <pc:sldChg chg="modSp">
        <pc:chgData name="Beverley Tyndall" userId="788f043e-28d2-46fd-a06d-254047806ba2" providerId="ADAL" clId="{8AF091E7-D632-4EF7-AC2C-2C5839F11281}" dt="2019-11-08T21:23:54.500" v="0" actId="1076"/>
        <pc:sldMkLst>
          <pc:docMk/>
          <pc:sldMk cId="3455563938" sldId="289"/>
        </pc:sldMkLst>
        <pc:spChg chg="mod">
          <ac:chgData name="Beverley Tyndall" userId="788f043e-28d2-46fd-a06d-254047806ba2" providerId="ADAL" clId="{8AF091E7-D632-4EF7-AC2C-2C5839F11281}" dt="2019-11-08T21:23:54.500" v="0" actId="1076"/>
          <ac:spMkLst>
            <pc:docMk/>
            <pc:sldMk cId="3455563938" sldId="289"/>
            <ac:spMk id="5" creationId="{3697BD7B-D126-429A-AB0C-1109F75B924E}"/>
          </ac:spMkLst>
        </pc:spChg>
      </pc:sldChg>
    </pc:docChg>
  </pc:docChgLst>
  <pc:docChgLst>
    <pc:chgData name="Paola Gilliam" userId="S::paola.gilliam@publicimpact.com::1e5351c2-6db1-4282-b9a4-70313b8c54c7" providerId="AD" clId="Web-{E25FAF58-D71D-5026-D639-61048861DDC1}"/>
    <pc:docChg chg="modSld">
      <pc:chgData name="Paola Gilliam" userId="S::paola.gilliam@publicimpact.com::1e5351c2-6db1-4282-b9a4-70313b8c54c7" providerId="AD" clId="Web-{E25FAF58-D71D-5026-D639-61048861DDC1}" dt="2019-10-23T15:00:48.417" v="2"/>
      <pc:docMkLst>
        <pc:docMk/>
      </pc:docMkLst>
      <pc:sldChg chg="modNotes">
        <pc:chgData name="Paola Gilliam" userId="S::paola.gilliam@publicimpact.com::1e5351c2-6db1-4282-b9a4-70313b8c54c7" providerId="AD" clId="Web-{E25FAF58-D71D-5026-D639-61048861DDC1}" dt="2019-10-23T15:00:48.417" v="2"/>
        <pc:sldMkLst>
          <pc:docMk/>
          <pc:sldMk cId="1701994973" sldId="256"/>
        </pc:sldMkLst>
      </pc:sldChg>
    </pc:docChg>
  </pc:docChgLst>
  <pc:docChgLst>
    <pc:chgData name="Beverley Tyndall" userId="788f043e-28d2-46fd-a06d-254047806ba2" providerId="ADAL" clId="{434CDC6F-4020-4AB3-AECA-8EB7D5504969}"/>
    <pc:docChg chg="modSld">
      <pc:chgData name="Beverley Tyndall" userId="788f043e-28d2-46fd-a06d-254047806ba2" providerId="ADAL" clId="{434CDC6F-4020-4AB3-AECA-8EB7D5504969}" dt="2019-10-22T18:41:46.472" v="2" actId="6549"/>
      <pc:docMkLst>
        <pc:docMk/>
      </pc:docMkLst>
      <pc:sldChg chg="modNotesTx">
        <pc:chgData name="Beverley Tyndall" userId="788f043e-28d2-46fd-a06d-254047806ba2" providerId="ADAL" clId="{434CDC6F-4020-4AB3-AECA-8EB7D5504969}" dt="2019-10-22T18:41:46.472" v="2" actId="6549"/>
        <pc:sldMkLst>
          <pc:docMk/>
          <pc:sldMk cId="1701994973" sldId="256"/>
        </pc:sldMkLst>
      </pc:sldChg>
    </pc:docChg>
  </pc:docChgLst>
  <pc:docChgLst>
    <pc:chgData name="Lucy Steiner" userId="0f2ed1e5-7682-4a37-91cf-95987ad3bb3c" providerId="ADAL" clId="{6F053271-2250-474B-9BD0-D812DD955211}"/>
    <pc:docChg chg="custSel modSld">
      <pc:chgData name="Lucy Steiner" userId="0f2ed1e5-7682-4a37-91cf-95987ad3bb3c" providerId="ADAL" clId="{6F053271-2250-474B-9BD0-D812DD955211}" dt="2018-08-20T15:31:32.777" v="115"/>
      <pc:docMkLst>
        <pc:docMk/>
      </pc:docMkLst>
      <pc:sldChg chg="addCm modCm">
        <pc:chgData name="Lucy Steiner" userId="0f2ed1e5-7682-4a37-91cf-95987ad3bb3c" providerId="ADAL" clId="{6F053271-2250-474B-9BD0-D812DD955211}" dt="2018-08-20T15:30:32.477" v="113"/>
        <pc:sldMkLst>
          <pc:docMk/>
          <pc:sldMk cId="1701994973" sldId="256"/>
        </pc:sldMkLst>
      </pc:sldChg>
      <pc:sldChg chg="modNotesTx">
        <pc:chgData name="Lucy Steiner" userId="0f2ed1e5-7682-4a37-91cf-95987ad3bb3c" providerId="ADAL" clId="{6F053271-2250-474B-9BD0-D812DD955211}" dt="2018-08-20T15:22:44.053" v="108" actId="20577"/>
        <pc:sldMkLst>
          <pc:docMk/>
          <pc:sldMk cId="3761803753" sldId="284"/>
        </pc:sldMkLst>
      </pc:sldChg>
      <pc:sldChg chg="modNotesTx">
        <pc:chgData name="Lucy Steiner" userId="0f2ed1e5-7682-4a37-91cf-95987ad3bb3c" providerId="ADAL" clId="{6F053271-2250-474B-9BD0-D812DD955211}" dt="2018-08-20T15:21:03.980" v="106" actId="20577"/>
        <pc:sldMkLst>
          <pc:docMk/>
          <pc:sldMk cId="1833040348" sldId="285"/>
        </pc:sldMkLst>
      </pc:sldChg>
      <pc:sldChg chg="addCm modCm">
        <pc:chgData name="Lucy Steiner" userId="0f2ed1e5-7682-4a37-91cf-95987ad3bb3c" providerId="ADAL" clId="{6F053271-2250-474B-9BD0-D812DD955211}" dt="2018-08-20T15:24:54.441" v="110"/>
        <pc:sldMkLst>
          <pc:docMk/>
          <pc:sldMk cId="297872882" sldId="287"/>
        </pc:sldMkLst>
      </pc:sldChg>
      <pc:sldChg chg="modSp">
        <pc:chgData name="Lucy Steiner" userId="0f2ed1e5-7682-4a37-91cf-95987ad3bb3c" providerId="ADAL" clId="{6F053271-2250-474B-9BD0-D812DD955211}" dt="2018-08-20T15:18:23.113" v="4" actId="14100"/>
        <pc:sldMkLst>
          <pc:docMk/>
          <pc:sldMk cId="3785383528" sldId="298"/>
        </pc:sldMkLst>
        <pc:spChg chg="mod">
          <ac:chgData name="Lucy Steiner" userId="0f2ed1e5-7682-4a37-91cf-95987ad3bb3c" providerId="ADAL" clId="{6F053271-2250-474B-9BD0-D812DD955211}" dt="2018-08-20T15:18:23.113" v="4" actId="14100"/>
          <ac:spMkLst>
            <pc:docMk/>
            <pc:sldMk cId="3785383528" sldId="298"/>
            <ac:spMk id="4" creationId="{C1838603-37DE-4F2A-8B51-E75645D072D8}"/>
          </ac:spMkLst>
        </pc:spChg>
      </pc:sldChg>
      <pc:sldChg chg="addCm modCm">
        <pc:chgData name="Lucy Steiner" userId="0f2ed1e5-7682-4a37-91cf-95987ad3bb3c" providerId="ADAL" clId="{6F053271-2250-474B-9BD0-D812DD955211}" dt="2018-08-20T15:31:32.777" v="115"/>
        <pc:sldMkLst>
          <pc:docMk/>
          <pc:sldMk cId="3794976145" sldId="305"/>
        </pc:sldMkLst>
      </pc:sldChg>
      <pc:sldChg chg="modNotesTx">
        <pc:chgData name="Lucy Steiner" userId="0f2ed1e5-7682-4a37-91cf-95987ad3bb3c" providerId="ADAL" clId="{6F053271-2250-474B-9BD0-D812DD955211}" dt="2018-08-20T15:19:05.485" v="75" actId="20577"/>
        <pc:sldMkLst>
          <pc:docMk/>
          <pc:sldMk cId="342262015" sldId="317"/>
        </pc:sldMkLst>
      </pc:sldChg>
      <pc:sldChg chg="addCm modCm modNotesTx">
        <pc:chgData name="Lucy Steiner" userId="0f2ed1e5-7682-4a37-91cf-95987ad3bb3c" providerId="ADAL" clId="{6F053271-2250-474B-9BD0-D812DD955211}" dt="2018-08-20T15:18:16.607" v="3"/>
        <pc:sldMkLst>
          <pc:docMk/>
          <pc:sldMk cId="2020320037" sldId="318"/>
        </pc:sldMkLst>
      </pc:sldChg>
    </pc:docChg>
  </pc:docChgLst>
  <pc:docChgLst>
    <pc:chgData name="Troy Smith" userId="4d48e911-d170-4973-9e3b-99658c9907ca" providerId="ADAL" clId="{FA0D3D40-0583-4388-B2B5-AAEB05F3790A}"/>
    <pc:docChg chg="custSel modSld">
      <pc:chgData name="Troy Smith" userId="4d48e911-d170-4973-9e3b-99658c9907ca" providerId="ADAL" clId="{FA0D3D40-0583-4388-B2B5-AAEB05F3790A}" dt="2018-08-20T14:18:20.458" v="22"/>
      <pc:docMkLst>
        <pc:docMk/>
      </pc:docMkLst>
      <pc:sldChg chg="addCm modCm">
        <pc:chgData name="Troy Smith" userId="4d48e911-d170-4973-9e3b-99658c9907ca" providerId="ADAL" clId="{FA0D3D40-0583-4388-B2B5-AAEB05F3790A}" dt="2018-08-20T14:12:58.392" v="18"/>
        <pc:sldMkLst>
          <pc:docMk/>
          <pc:sldMk cId="3761803753" sldId="284"/>
        </pc:sldMkLst>
      </pc:sldChg>
      <pc:sldChg chg="addCm modCm">
        <pc:chgData name="Troy Smith" userId="4d48e911-d170-4973-9e3b-99658c9907ca" providerId="ADAL" clId="{FA0D3D40-0583-4388-B2B5-AAEB05F3790A}" dt="2018-08-20T14:11:58.955" v="16"/>
        <pc:sldMkLst>
          <pc:docMk/>
          <pc:sldMk cId="1833040348" sldId="285"/>
        </pc:sldMkLst>
      </pc:sldChg>
      <pc:sldChg chg="addCm modCm">
        <pc:chgData name="Troy Smith" userId="4d48e911-d170-4973-9e3b-99658c9907ca" providerId="ADAL" clId="{FA0D3D40-0583-4388-B2B5-AAEB05F3790A}" dt="2018-08-20T14:18:20.458" v="22"/>
        <pc:sldMkLst>
          <pc:docMk/>
          <pc:sldMk cId="297872882" sldId="287"/>
        </pc:sldMkLst>
      </pc:sldChg>
      <pc:sldChg chg="modNotes">
        <pc:chgData name="Troy Smith" userId="4d48e911-d170-4973-9e3b-99658c9907ca" providerId="ADAL" clId="{FA0D3D40-0583-4388-B2B5-AAEB05F3790A}" dt="2018-08-20T14:10:12.937" v="1" actId="27636"/>
        <pc:sldMkLst>
          <pc:docMk/>
          <pc:sldMk cId="1055108881" sldId="294"/>
        </pc:sldMkLst>
      </pc:sldChg>
      <pc:sldChg chg="modNotesTx">
        <pc:chgData name="Troy Smith" userId="4d48e911-d170-4973-9e3b-99658c9907ca" providerId="ADAL" clId="{FA0D3D40-0583-4388-B2B5-AAEB05F3790A}" dt="2018-08-20T14:10:15.678" v="14" actId="20577"/>
        <pc:sldMkLst>
          <pc:docMk/>
          <pc:sldMk cId="2020320037" sldId="318"/>
        </pc:sldMkLst>
      </pc:sldChg>
    </pc:docChg>
  </pc:docChgLst>
  <pc:docChgLst>
    <pc:chgData name="Paola Gilliam" userId="S::paola.gilliam@publicimpact.com::1e5351c2-6db1-4282-b9a4-70313b8c54c7" providerId="AD" clId="Web-{E1D291E1-69C7-AFEC-11EB-1D7B2DB4BB4D}"/>
    <pc:docChg chg="modSld">
      <pc:chgData name="Paola Gilliam" userId="S::paola.gilliam@publicimpact.com::1e5351c2-6db1-4282-b9a4-70313b8c54c7" providerId="AD" clId="Web-{E1D291E1-69C7-AFEC-11EB-1D7B2DB4BB4D}" dt="2019-10-23T14:55:21.376" v="6"/>
      <pc:docMkLst>
        <pc:docMk/>
      </pc:docMkLst>
      <pc:sldChg chg="modNotes">
        <pc:chgData name="Paola Gilliam" userId="S::paola.gilliam@publicimpact.com::1e5351c2-6db1-4282-b9a4-70313b8c54c7" providerId="AD" clId="Web-{E1D291E1-69C7-AFEC-11EB-1D7B2DB4BB4D}" dt="2019-10-23T14:55:21.376" v="6"/>
        <pc:sldMkLst>
          <pc:docMk/>
          <pc:sldMk cId="1701994973" sldId="256"/>
        </pc:sldMkLst>
      </pc:sldChg>
    </pc:docChg>
  </pc:docChgLst>
  <pc:docChgLst>
    <pc:chgData name="Paola Gilliam" userId="S::paola.gilliam@publicimpact.com::1e5351c2-6db1-4282-b9a4-70313b8c54c7" providerId="AD" clId="Web-{A419DBD0-C847-7B21-0D70-049C106E5E62}"/>
    <pc:docChg chg="addSld">
      <pc:chgData name="Paola Gilliam" userId="S::paola.gilliam@publicimpact.com::1e5351c2-6db1-4282-b9a4-70313b8c54c7" providerId="AD" clId="Web-{A419DBD0-C847-7B21-0D70-049C106E5E62}" dt="2019-11-01T16:07:34.282" v="0"/>
      <pc:docMkLst>
        <pc:docMk/>
      </pc:docMkLst>
      <pc:sldChg chg="add">
        <pc:chgData name="Paola Gilliam" userId="S::paola.gilliam@publicimpact.com::1e5351c2-6db1-4282-b9a4-70313b8c54c7" providerId="AD" clId="Web-{A419DBD0-C847-7B21-0D70-049C106E5E62}" dt="2019-11-01T16:07:34.282" v="0"/>
        <pc:sldMkLst>
          <pc:docMk/>
          <pc:sldMk cId="4010125227" sldId="319"/>
        </pc:sldMkLst>
      </pc:sldChg>
    </pc:docChg>
  </pc:docChgLst>
  <pc:docChgLst>
    <pc:chgData name="Alison Welcher" userId="S::alison.welcher@publicimpact.com::f96aca2f-071c-4fc9-8f49-ae142f36e026" providerId="AD" clId="Web-{83F448E0-E73A-6195-CAEB-D5762FA41423}"/>
    <pc:docChg chg="">
      <pc:chgData name="Alison Welcher" userId="S::alison.welcher@publicimpact.com::f96aca2f-071c-4fc9-8f49-ae142f36e026" providerId="AD" clId="Web-{83F448E0-E73A-6195-CAEB-D5762FA41423}" dt="2019-04-26T16:43:21.138" v="0"/>
      <pc:docMkLst>
        <pc:docMk/>
      </pc:docMkLst>
      <pc:sldChg chg="addCm">
        <pc:chgData name="Alison Welcher" userId="S::alison.welcher@publicimpact.com::f96aca2f-071c-4fc9-8f49-ae142f36e026" providerId="AD" clId="Web-{83F448E0-E73A-6195-CAEB-D5762FA41423}" dt="2019-04-26T16:43:21.138" v="0"/>
        <pc:sldMkLst>
          <pc:docMk/>
          <pc:sldMk cId="1701994973" sldId="256"/>
        </pc:sldMkLst>
      </pc:sldChg>
    </pc:docChg>
  </pc:docChgLst>
  <pc:docChgLst>
    <pc:chgData name="Cassie Lutterloh" userId="e217f83d-e97a-49ea-bf57-fb921dbfb87f" providerId="ADAL" clId="{AA6B4713-754A-4FE7-809E-87CD0E93D6DC}"/>
    <pc:docChg chg="modSld">
      <pc:chgData name="Cassie Lutterloh" userId="e217f83d-e97a-49ea-bf57-fb921dbfb87f" providerId="ADAL" clId="{AA6B4713-754A-4FE7-809E-87CD0E93D6DC}" dt="2018-08-20T14:14:15.055" v="2" actId="255"/>
      <pc:docMkLst>
        <pc:docMk/>
      </pc:docMkLst>
      <pc:sldChg chg="addCm modCm">
        <pc:chgData name="Cassie Lutterloh" userId="e217f83d-e97a-49ea-bf57-fb921dbfb87f" providerId="ADAL" clId="{AA6B4713-754A-4FE7-809E-87CD0E93D6DC}" dt="2018-08-20T14:14:00.246" v="1" actId="255"/>
        <pc:sldMkLst>
          <pc:docMk/>
          <pc:sldMk cId="1701994973" sldId="256"/>
        </pc:sldMkLst>
      </pc:sldChg>
      <pc:sldChg chg="modNotesTx">
        <pc:chgData name="Cassie Lutterloh" userId="e217f83d-e97a-49ea-bf57-fb921dbfb87f" providerId="ADAL" clId="{AA6B4713-754A-4FE7-809E-87CD0E93D6DC}" dt="2018-08-20T14:14:15.055" v="2" actId="255"/>
        <pc:sldMkLst>
          <pc:docMk/>
          <pc:sldMk cId="3455563938" sldId="289"/>
        </pc:sldMkLst>
      </pc:sldChg>
    </pc:docChg>
  </pc:docChgLst>
  <pc:docChgLst>
    <pc:chgData name="Beverley Tyndall" userId="788f043e-28d2-46fd-a06d-254047806ba2" providerId="ADAL" clId="{3E4C724F-9182-44C0-B0BD-EEA14F97013C}"/>
    <pc:docChg chg="modSld">
      <pc:chgData name="Beverley Tyndall" userId="788f043e-28d2-46fd-a06d-254047806ba2" providerId="ADAL" clId="{3E4C724F-9182-44C0-B0BD-EEA14F97013C}" dt="2019-10-07T14:49:34.782" v="0"/>
      <pc:docMkLst>
        <pc:docMk/>
      </pc:docMkLst>
      <pc:sldChg chg="modCm">
        <pc:chgData name="Beverley Tyndall" userId="788f043e-28d2-46fd-a06d-254047806ba2" providerId="ADAL" clId="{3E4C724F-9182-44C0-B0BD-EEA14F97013C}" dt="2019-10-07T14:49:34.782" v="0"/>
        <pc:sldMkLst>
          <pc:docMk/>
          <pc:sldMk cId="1701994973" sldId="256"/>
        </pc:sldMkLst>
      </pc:sldChg>
    </pc:docChg>
  </pc:docChgLst>
  <pc:docChgLst>
    <pc:chgData name="Kendall King" userId="eb94fc58-c74a-414a-a889-cbc024f9a91c" providerId="ADAL" clId="{5D8563CB-E0C4-4FCA-BEA4-9311271CF3B2}"/>
    <pc:docChg chg="undo custSel addSld delSld modSld">
      <pc:chgData name="Kendall King" userId="eb94fc58-c74a-414a-a889-cbc024f9a91c" providerId="ADAL" clId="{5D8563CB-E0C4-4FCA-BEA4-9311271CF3B2}" dt="2018-08-10T01:36:35.524" v="2358" actId="2696"/>
      <pc:docMkLst>
        <pc:docMk/>
      </pc:docMkLst>
      <pc:sldChg chg="modNotesTx">
        <pc:chgData name="Kendall King" userId="eb94fc58-c74a-414a-a889-cbc024f9a91c" providerId="ADAL" clId="{5D8563CB-E0C4-4FCA-BEA4-9311271CF3B2}" dt="2018-08-10T01:05:36.565" v="2011" actId="20577"/>
        <pc:sldMkLst>
          <pc:docMk/>
          <pc:sldMk cId="1701994973" sldId="256"/>
        </pc:sldMkLst>
      </pc:sldChg>
      <pc:sldChg chg="addSp delSp modSp delAnim">
        <pc:chgData name="Kendall King" userId="eb94fc58-c74a-414a-a889-cbc024f9a91c" providerId="ADAL" clId="{5D8563CB-E0C4-4FCA-BEA4-9311271CF3B2}" dt="2018-08-10T00:44:23.051" v="817" actId="1036"/>
        <pc:sldMkLst>
          <pc:docMk/>
          <pc:sldMk cId="3761803753" sldId="284"/>
        </pc:sldMkLst>
        <pc:spChg chg="del">
          <ac:chgData name="Kendall King" userId="eb94fc58-c74a-414a-a889-cbc024f9a91c" providerId="ADAL" clId="{5D8563CB-E0C4-4FCA-BEA4-9311271CF3B2}" dt="2018-08-10T00:41:34.098" v="791" actId="478"/>
          <ac:spMkLst>
            <pc:docMk/>
            <pc:sldMk cId="3761803753" sldId="284"/>
            <ac:spMk id="7" creationId="{CEC81ADD-F897-4335-91AC-AA23001D7D4C}"/>
          </ac:spMkLst>
        </pc:spChg>
        <pc:spChg chg="del">
          <ac:chgData name="Kendall King" userId="eb94fc58-c74a-414a-a889-cbc024f9a91c" providerId="ADAL" clId="{5D8563CB-E0C4-4FCA-BEA4-9311271CF3B2}" dt="2018-08-10T00:41:34.098" v="791" actId="478"/>
          <ac:spMkLst>
            <pc:docMk/>
            <pc:sldMk cId="3761803753" sldId="284"/>
            <ac:spMk id="8" creationId="{5028EF44-5B4B-497C-BDD1-4C0E01476908}"/>
          </ac:spMkLst>
        </pc:spChg>
        <pc:spChg chg="del">
          <ac:chgData name="Kendall King" userId="eb94fc58-c74a-414a-a889-cbc024f9a91c" providerId="ADAL" clId="{5D8563CB-E0C4-4FCA-BEA4-9311271CF3B2}" dt="2018-08-10T00:41:34.098" v="791" actId="478"/>
          <ac:spMkLst>
            <pc:docMk/>
            <pc:sldMk cId="3761803753" sldId="284"/>
            <ac:spMk id="9" creationId="{B9BC7094-8503-46A2-89A8-D08DFBD4C20D}"/>
          </ac:spMkLst>
        </pc:spChg>
        <pc:spChg chg="del">
          <ac:chgData name="Kendall King" userId="eb94fc58-c74a-414a-a889-cbc024f9a91c" providerId="ADAL" clId="{5D8563CB-E0C4-4FCA-BEA4-9311271CF3B2}" dt="2018-08-10T00:41:34.098" v="791" actId="478"/>
          <ac:spMkLst>
            <pc:docMk/>
            <pc:sldMk cId="3761803753" sldId="284"/>
            <ac:spMk id="10" creationId="{2F09600F-0935-4B7F-9E37-64D7C2C732F9}"/>
          </ac:spMkLst>
        </pc:spChg>
        <pc:spChg chg="del">
          <ac:chgData name="Kendall King" userId="eb94fc58-c74a-414a-a889-cbc024f9a91c" providerId="ADAL" clId="{5D8563CB-E0C4-4FCA-BEA4-9311271CF3B2}" dt="2018-08-10T00:41:34.098" v="791" actId="478"/>
          <ac:spMkLst>
            <pc:docMk/>
            <pc:sldMk cId="3761803753" sldId="284"/>
            <ac:spMk id="11" creationId="{E3D6D49E-CA44-4998-A506-9FF8982DF905}"/>
          </ac:spMkLst>
        </pc:spChg>
        <pc:spChg chg="del">
          <ac:chgData name="Kendall King" userId="eb94fc58-c74a-414a-a889-cbc024f9a91c" providerId="ADAL" clId="{5D8563CB-E0C4-4FCA-BEA4-9311271CF3B2}" dt="2018-08-10T00:41:34.098" v="791" actId="478"/>
          <ac:spMkLst>
            <pc:docMk/>
            <pc:sldMk cId="3761803753" sldId="284"/>
            <ac:spMk id="12" creationId="{36E78FAA-A42F-4906-BDE8-CBACD73638AB}"/>
          </ac:spMkLst>
        </pc:spChg>
        <pc:picChg chg="add del mod">
          <ac:chgData name="Kendall King" userId="eb94fc58-c74a-414a-a889-cbc024f9a91c" providerId="ADAL" clId="{5D8563CB-E0C4-4FCA-BEA4-9311271CF3B2}" dt="2018-08-10T00:43:38.717" v="798" actId="478"/>
          <ac:picMkLst>
            <pc:docMk/>
            <pc:sldMk cId="3761803753" sldId="284"/>
            <ac:picMk id="2" creationId="{92028782-79E8-4767-A5C4-1BDDF46FFE61}"/>
          </ac:picMkLst>
        </pc:picChg>
        <pc:picChg chg="add del mod">
          <ac:chgData name="Kendall King" userId="eb94fc58-c74a-414a-a889-cbc024f9a91c" providerId="ADAL" clId="{5D8563CB-E0C4-4FCA-BEA4-9311271CF3B2}" dt="2018-08-10T00:43:45.295" v="801" actId="478"/>
          <ac:picMkLst>
            <pc:docMk/>
            <pc:sldMk cId="3761803753" sldId="284"/>
            <ac:picMk id="3" creationId="{7FEB3D4F-7571-4399-83CD-36780DA90798}"/>
          </ac:picMkLst>
        </pc:picChg>
        <pc:picChg chg="del">
          <ac:chgData name="Kendall King" userId="eb94fc58-c74a-414a-a889-cbc024f9a91c" providerId="ADAL" clId="{5D8563CB-E0C4-4FCA-BEA4-9311271CF3B2}" dt="2018-08-10T00:41:32.520" v="790" actId="478"/>
          <ac:picMkLst>
            <pc:docMk/>
            <pc:sldMk cId="3761803753" sldId="284"/>
            <ac:picMk id="5" creationId="{86C593D4-9186-4FDD-98D2-8CACFF45BA80}"/>
          </ac:picMkLst>
        </pc:picChg>
        <pc:picChg chg="del">
          <ac:chgData name="Kendall King" userId="eb94fc58-c74a-414a-a889-cbc024f9a91c" providerId="ADAL" clId="{5D8563CB-E0C4-4FCA-BEA4-9311271CF3B2}" dt="2018-08-10T00:41:34.098" v="791" actId="478"/>
          <ac:picMkLst>
            <pc:docMk/>
            <pc:sldMk cId="3761803753" sldId="284"/>
            <ac:picMk id="6" creationId="{2C08719C-6DAD-497C-A1CC-E4A6E407D041}"/>
          </ac:picMkLst>
        </pc:picChg>
        <pc:picChg chg="add mod">
          <ac:chgData name="Kendall King" userId="eb94fc58-c74a-414a-a889-cbc024f9a91c" providerId="ADAL" clId="{5D8563CB-E0C4-4FCA-BEA4-9311271CF3B2}" dt="2018-08-10T00:44:23.051" v="817" actId="1036"/>
          <ac:picMkLst>
            <pc:docMk/>
            <pc:sldMk cId="3761803753" sldId="284"/>
            <ac:picMk id="13" creationId="{ECC1CA23-A5AC-4837-8E4D-5C01AA78C31C}"/>
          </ac:picMkLst>
        </pc:picChg>
      </pc:sldChg>
      <pc:sldChg chg="modSp">
        <pc:chgData name="Kendall King" userId="eb94fc58-c74a-414a-a889-cbc024f9a91c" providerId="ADAL" clId="{5D8563CB-E0C4-4FCA-BEA4-9311271CF3B2}" dt="2018-08-10T00:41:18.825" v="789" actId="120"/>
        <pc:sldMkLst>
          <pc:docMk/>
          <pc:sldMk cId="1833040348" sldId="285"/>
        </pc:sldMkLst>
        <pc:spChg chg="mod">
          <ac:chgData name="Kendall King" userId="eb94fc58-c74a-414a-a889-cbc024f9a91c" providerId="ADAL" clId="{5D8563CB-E0C4-4FCA-BEA4-9311271CF3B2}" dt="2018-08-10T00:28:17.497" v="323" actId="20577"/>
          <ac:spMkLst>
            <pc:docMk/>
            <pc:sldMk cId="1833040348" sldId="285"/>
            <ac:spMk id="4" creationId="{38C2FC35-1661-4F6E-97D2-6C260A43DDD6}"/>
          </ac:spMkLst>
        </pc:spChg>
        <pc:graphicFrameChg chg="mod modGraphic">
          <ac:chgData name="Kendall King" userId="eb94fc58-c74a-414a-a889-cbc024f9a91c" providerId="ADAL" clId="{5D8563CB-E0C4-4FCA-BEA4-9311271CF3B2}" dt="2018-08-10T00:41:18.825" v="789" actId="120"/>
          <ac:graphicFrameMkLst>
            <pc:docMk/>
            <pc:sldMk cId="1833040348" sldId="285"/>
            <ac:graphicFrameMk id="5" creationId="{8FF958E1-2D5F-458D-84D9-F3C1B2509CCA}"/>
          </ac:graphicFrameMkLst>
        </pc:graphicFrameChg>
      </pc:sldChg>
      <pc:sldChg chg="addSp delSp modSp delAnim modNotesTx">
        <pc:chgData name="Kendall King" userId="eb94fc58-c74a-414a-a889-cbc024f9a91c" providerId="ADAL" clId="{5D8563CB-E0C4-4FCA-BEA4-9311271CF3B2}" dt="2018-08-10T00:51:23.911" v="997" actId="20577"/>
        <pc:sldMkLst>
          <pc:docMk/>
          <pc:sldMk cId="297872882" sldId="287"/>
        </pc:sldMkLst>
        <pc:spChg chg="del">
          <ac:chgData name="Kendall King" userId="eb94fc58-c74a-414a-a889-cbc024f9a91c" providerId="ADAL" clId="{5D8563CB-E0C4-4FCA-BEA4-9311271CF3B2}" dt="2018-08-10T00:47:50.046" v="819" actId="478"/>
          <ac:spMkLst>
            <pc:docMk/>
            <pc:sldMk cId="297872882" sldId="287"/>
            <ac:spMk id="2" creationId="{C9A3E2B6-46AF-4EB9-A7E1-84E61FD943F7}"/>
          </ac:spMkLst>
        </pc:spChg>
        <pc:spChg chg="add mod">
          <ac:chgData name="Kendall King" userId="eb94fc58-c74a-414a-a889-cbc024f9a91c" providerId="ADAL" clId="{5D8563CB-E0C4-4FCA-BEA4-9311271CF3B2}" dt="2018-08-10T00:50:54.863" v="945" actId="20577"/>
          <ac:spMkLst>
            <pc:docMk/>
            <pc:sldMk cId="297872882" sldId="287"/>
            <ac:spMk id="6" creationId="{681C7066-6DBB-4C05-98DA-B98721837C61}"/>
          </ac:spMkLst>
        </pc:spChg>
        <pc:spChg chg="add del">
          <ac:chgData name="Kendall King" userId="eb94fc58-c74a-414a-a889-cbc024f9a91c" providerId="ADAL" clId="{5D8563CB-E0C4-4FCA-BEA4-9311271CF3B2}" dt="2018-08-10T00:47:54.714" v="821" actId="20577"/>
          <ac:spMkLst>
            <pc:docMk/>
            <pc:sldMk cId="297872882" sldId="287"/>
            <ac:spMk id="7" creationId="{68DC080E-EDCC-41B8-8FF7-9E6718C8A568}"/>
          </ac:spMkLst>
        </pc:spChg>
        <pc:picChg chg="del">
          <ac:chgData name="Kendall King" userId="eb94fc58-c74a-414a-a889-cbc024f9a91c" providerId="ADAL" clId="{5D8563CB-E0C4-4FCA-BEA4-9311271CF3B2}" dt="2018-08-10T00:47:41.745" v="818" actId="478"/>
          <ac:picMkLst>
            <pc:docMk/>
            <pc:sldMk cId="297872882" sldId="287"/>
            <ac:picMk id="4" creationId="{9DE85E2E-D268-4A69-816F-F0AD8C0C83FC}"/>
          </ac:picMkLst>
        </pc:picChg>
      </pc:sldChg>
      <pc:sldChg chg="addSp delSp modSp delAnim">
        <pc:chgData name="Kendall King" userId="eb94fc58-c74a-414a-a889-cbc024f9a91c" providerId="ADAL" clId="{5D8563CB-E0C4-4FCA-BEA4-9311271CF3B2}" dt="2018-08-10T01:03:34.029" v="1967" actId="20577"/>
        <pc:sldMkLst>
          <pc:docMk/>
          <pc:sldMk cId="3455563938" sldId="289"/>
        </pc:sldMkLst>
        <pc:spChg chg="add mod">
          <ac:chgData name="Kendall King" userId="eb94fc58-c74a-414a-a889-cbc024f9a91c" providerId="ADAL" clId="{5D8563CB-E0C4-4FCA-BEA4-9311271CF3B2}" dt="2018-08-10T01:03:34.029" v="1967" actId="20577"/>
          <ac:spMkLst>
            <pc:docMk/>
            <pc:sldMk cId="3455563938" sldId="289"/>
            <ac:spMk id="2" creationId="{3E8FB9CD-798F-4162-AA14-197FE72BCFFD}"/>
          </ac:spMkLst>
        </pc:spChg>
        <pc:spChg chg="mod">
          <ac:chgData name="Kendall King" userId="eb94fc58-c74a-414a-a889-cbc024f9a91c" providerId="ADAL" clId="{5D8563CB-E0C4-4FCA-BEA4-9311271CF3B2}" dt="2018-08-10T00:51:54.267" v="1011" actId="5793"/>
          <ac:spMkLst>
            <pc:docMk/>
            <pc:sldMk cId="3455563938" sldId="289"/>
            <ac:spMk id="3" creationId="{CDD9B337-6C35-4406-A261-B4C0247AAC9B}"/>
          </ac:spMkLst>
        </pc:spChg>
        <pc:spChg chg="del">
          <ac:chgData name="Kendall King" userId="eb94fc58-c74a-414a-a889-cbc024f9a91c" providerId="ADAL" clId="{5D8563CB-E0C4-4FCA-BEA4-9311271CF3B2}" dt="2018-08-10T00:51:47.974" v="999" actId="478"/>
          <ac:spMkLst>
            <pc:docMk/>
            <pc:sldMk cId="3455563938" sldId="289"/>
            <ac:spMk id="13" creationId="{21BA7D61-4BBE-48AD-90A3-7030FC6DF854}"/>
          </ac:spMkLst>
        </pc:spChg>
        <pc:spChg chg="del">
          <ac:chgData name="Kendall King" userId="eb94fc58-c74a-414a-a889-cbc024f9a91c" providerId="ADAL" clId="{5D8563CB-E0C4-4FCA-BEA4-9311271CF3B2}" dt="2018-08-10T00:51:47.974" v="999" actId="478"/>
          <ac:spMkLst>
            <pc:docMk/>
            <pc:sldMk cId="3455563938" sldId="289"/>
            <ac:spMk id="14" creationId="{6DCE871F-B3FE-4629-A24E-8E25E351B423}"/>
          </ac:spMkLst>
        </pc:spChg>
        <pc:spChg chg="del">
          <ac:chgData name="Kendall King" userId="eb94fc58-c74a-414a-a889-cbc024f9a91c" providerId="ADAL" clId="{5D8563CB-E0C4-4FCA-BEA4-9311271CF3B2}" dt="2018-08-10T00:51:47.974" v="999" actId="478"/>
          <ac:spMkLst>
            <pc:docMk/>
            <pc:sldMk cId="3455563938" sldId="289"/>
            <ac:spMk id="15" creationId="{1A0BC584-2C95-4E28-9131-39A0EBCBDF2B}"/>
          </ac:spMkLst>
        </pc:spChg>
        <pc:spChg chg="del">
          <ac:chgData name="Kendall King" userId="eb94fc58-c74a-414a-a889-cbc024f9a91c" providerId="ADAL" clId="{5D8563CB-E0C4-4FCA-BEA4-9311271CF3B2}" dt="2018-08-10T00:51:47.974" v="999" actId="478"/>
          <ac:spMkLst>
            <pc:docMk/>
            <pc:sldMk cId="3455563938" sldId="289"/>
            <ac:spMk id="16" creationId="{325A24AC-7038-4E38-A400-2C6E892B7490}"/>
          </ac:spMkLst>
        </pc:spChg>
        <pc:spChg chg="del">
          <ac:chgData name="Kendall King" userId="eb94fc58-c74a-414a-a889-cbc024f9a91c" providerId="ADAL" clId="{5D8563CB-E0C4-4FCA-BEA4-9311271CF3B2}" dt="2018-08-10T00:51:47.974" v="999" actId="478"/>
          <ac:spMkLst>
            <pc:docMk/>
            <pc:sldMk cId="3455563938" sldId="289"/>
            <ac:spMk id="17" creationId="{5E3FA399-5B5D-4071-BBE3-4E8F41B79487}"/>
          </ac:spMkLst>
        </pc:spChg>
        <pc:spChg chg="del">
          <ac:chgData name="Kendall King" userId="eb94fc58-c74a-414a-a889-cbc024f9a91c" providerId="ADAL" clId="{5D8563CB-E0C4-4FCA-BEA4-9311271CF3B2}" dt="2018-08-10T00:51:47.974" v="999" actId="478"/>
          <ac:spMkLst>
            <pc:docMk/>
            <pc:sldMk cId="3455563938" sldId="289"/>
            <ac:spMk id="18" creationId="{13A5FFFD-8224-426E-BBB1-96656D6F922B}"/>
          </ac:spMkLst>
        </pc:spChg>
        <pc:picChg chg="del">
          <ac:chgData name="Kendall King" userId="eb94fc58-c74a-414a-a889-cbc024f9a91c" providerId="ADAL" clId="{5D8563CB-E0C4-4FCA-BEA4-9311271CF3B2}" dt="2018-08-10T00:51:47.974" v="999" actId="478"/>
          <ac:picMkLst>
            <pc:docMk/>
            <pc:sldMk cId="3455563938" sldId="289"/>
            <ac:picMk id="25" creationId="{5132CAF9-A133-44E3-8854-CC035CB99C71}"/>
          </ac:picMkLst>
        </pc:picChg>
        <pc:picChg chg="del">
          <ac:chgData name="Kendall King" userId="eb94fc58-c74a-414a-a889-cbc024f9a91c" providerId="ADAL" clId="{5D8563CB-E0C4-4FCA-BEA4-9311271CF3B2}" dt="2018-08-10T00:51:50.081" v="1000" actId="478"/>
          <ac:picMkLst>
            <pc:docMk/>
            <pc:sldMk cId="3455563938" sldId="289"/>
            <ac:picMk id="26" creationId="{12A456A9-58A2-414D-8179-B6A10826407D}"/>
          </ac:picMkLst>
        </pc:picChg>
      </pc:sldChg>
      <pc:sldChg chg="delSp delAnim modNotes">
        <pc:chgData name="Kendall King" userId="eb94fc58-c74a-414a-a889-cbc024f9a91c" providerId="ADAL" clId="{5D8563CB-E0C4-4FCA-BEA4-9311271CF3B2}" dt="2018-08-10T01:12:32.184" v="2357" actId="27636"/>
        <pc:sldMkLst>
          <pc:docMk/>
          <pc:sldMk cId="1055108881" sldId="294"/>
        </pc:sldMkLst>
        <pc:spChg chg="del">
          <ac:chgData name="Kendall King" userId="eb94fc58-c74a-414a-a889-cbc024f9a91c" providerId="ADAL" clId="{5D8563CB-E0C4-4FCA-BEA4-9311271CF3B2}" dt="2018-08-10T00:26:50.424" v="295" actId="478"/>
          <ac:spMkLst>
            <pc:docMk/>
            <pc:sldMk cId="1055108881" sldId="294"/>
            <ac:spMk id="6" creationId="{D362DE7B-AF58-49A3-A785-82EC42B75AFA}"/>
          </ac:spMkLst>
        </pc:spChg>
        <pc:spChg chg="del">
          <ac:chgData name="Kendall King" userId="eb94fc58-c74a-414a-a889-cbc024f9a91c" providerId="ADAL" clId="{5D8563CB-E0C4-4FCA-BEA4-9311271CF3B2}" dt="2018-08-10T00:26:51.083" v="296" actId="478"/>
          <ac:spMkLst>
            <pc:docMk/>
            <pc:sldMk cId="1055108881" sldId="294"/>
            <ac:spMk id="20" creationId="{3B5E276C-4666-42CB-89C4-3E533057F345}"/>
          </ac:spMkLst>
        </pc:spChg>
      </pc:sldChg>
      <pc:sldChg chg="modSp modAnim">
        <pc:chgData name="Kendall King" userId="eb94fc58-c74a-414a-a889-cbc024f9a91c" providerId="ADAL" clId="{5D8563CB-E0C4-4FCA-BEA4-9311271CF3B2}" dt="2018-08-10T00:32:42.992" v="387" actId="20577"/>
        <pc:sldMkLst>
          <pc:docMk/>
          <pc:sldMk cId="3785383528" sldId="298"/>
        </pc:sldMkLst>
        <pc:spChg chg="mod">
          <ac:chgData name="Kendall King" userId="eb94fc58-c74a-414a-a889-cbc024f9a91c" providerId="ADAL" clId="{5D8563CB-E0C4-4FCA-BEA4-9311271CF3B2}" dt="2018-08-10T00:32:42.992" v="387" actId="20577"/>
          <ac:spMkLst>
            <pc:docMk/>
            <pc:sldMk cId="3785383528" sldId="298"/>
            <ac:spMk id="4" creationId="{C1838603-37DE-4F2A-8B51-E75645D072D8}"/>
          </ac:spMkLst>
        </pc:spChg>
      </pc:sldChg>
      <pc:sldChg chg="modSp add">
        <pc:chgData name="Kendall King" userId="eb94fc58-c74a-414a-a889-cbc024f9a91c" providerId="ADAL" clId="{5D8563CB-E0C4-4FCA-BEA4-9311271CF3B2}" dt="2018-08-10T01:10:17.778" v="2356" actId="207"/>
        <pc:sldMkLst>
          <pc:docMk/>
          <pc:sldMk cId="3794976145" sldId="305"/>
        </pc:sldMkLst>
        <pc:spChg chg="mod">
          <ac:chgData name="Kendall King" userId="eb94fc58-c74a-414a-a889-cbc024f9a91c" providerId="ADAL" clId="{5D8563CB-E0C4-4FCA-BEA4-9311271CF3B2}" dt="2018-08-10T01:08:15.721" v="2018" actId="20577"/>
          <ac:spMkLst>
            <pc:docMk/>
            <pc:sldMk cId="3794976145" sldId="305"/>
            <ac:spMk id="4" creationId="{4BA311DE-615D-4EF1-BD4E-8CD80A2B3D97}"/>
          </ac:spMkLst>
        </pc:spChg>
        <pc:graphicFrameChg chg="modGraphic">
          <ac:chgData name="Kendall King" userId="eb94fc58-c74a-414a-a889-cbc024f9a91c" providerId="ADAL" clId="{5D8563CB-E0C4-4FCA-BEA4-9311271CF3B2}" dt="2018-08-10T01:10:17.778" v="2356" actId="207"/>
          <ac:graphicFrameMkLst>
            <pc:docMk/>
            <pc:sldMk cId="3794976145" sldId="305"/>
            <ac:graphicFrameMk id="3" creationId="{93D6B7D3-B370-4A91-BAF5-EFB61D255554}"/>
          </ac:graphicFrameMkLst>
        </pc:graphicFrameChg>
      </pc:sldChg>
      <pc:sldChg chg="add">
        <pc:chgData name="Kendall King" userId="eb94fc58-c74a-414a-a889-cbc024f9a91c" providerId="ADAL" clId="{5D8563CB-E0C4-4FCA-BEA4-9311271CF3B2}" dt="2018-08-10T00:27:02.929" v="297" actId="2696"/>
        <pc:sldMkLst>
          <pc:docMk/>
          <pc:sldMk cId="342262015" sldId="317"/>
        </pc:sldMkLst>
      </pc:sldChg>
    </pc:docChg>
  </pc:docChgLst>
  <pc:docChgLst>
    <pc:chgData name="Paola Gilliam" userId="S::paola.gilliam@publicimpact.com::1e5351c2-6db1-4282-b9a4-70313b8c54c7" providerId="AD" clId="Web-{9A3B9F6C-9F8F-0FB0-968B-6B6844A6C159}"/>
    <pc:docChg chg="modSld">
      <pc:chgData name="Paola Gilliam" userId="S::paola.gilliam@publicimpact.com::1e5351c2-6db1-4282-b9a4-70313b8c54c7" providerId="AD" clId="Web-{9A3B9F6C-9F8F-0FB0-968B-6B6844A6C159}" dt="2019-10-22T18:00:02.787" v="0"/>
      <pc:docMkLst>
        <pc:docMk/>
      </pc:docMkLst>
      <pc:sldChg chg="modNotes">
        <pc:chgData name="Paola Gilliam" userId="S::paola.gilliam@publicimpact.com::1e5351c2-6db1-4282-b9a4-70313b8c54c7" providerId="AD" clId="Web-{9A3B9F6C-9F8F-0FB0-968B-6B6844A6C159}" dt="2019-10-22T18:00:02.787" v="0"/>
        <pc:sldMkLst>
          <pc:docMk/>
          <pc:sldMk cId="1701994973" sldId="256"/>
        </pc:sldMkLst>
      </pc:sldChg>
    </pc:docChg>
  </pc:docChgLst>
  <pc:docChgLst>
    <pc:chgData name="Paola Gilliam" userId="1e5351c2-6db1-4282-b9a4-70313b8c54c7" providerId="ADAL" clId="{64D45311-65CC-45AC-A370-47CB06A56937}"/>
    <pc:docChg chg="modSld">
      <pc:chgData name="Paola Gilliam" userId="1e5351c2-6db1-4282-b9a4-70313b8c54c7" providerId="ADAL" clId="{64D45311-65CC-45AC-A370-47CB06A56937}" dt="2019-10-23T14:56:20.380" v="7" actId="20577"/>
      <pc:docMkLst>
        <pc:docMk/>
      </pc:docMkLst>
      <pc:sldChg chg="modNotesTx">
        <pc:chgData name="Paola Gilliam" userId="1e5351c2-6db1-4282-b9a4-70313b8c54c7" providerId="ADAL" clId="{64D45311-65CC-45AC-A370-47CB06A56937}" dt="2019-10-23T14:56:20.380" v="7" actId="20577"/>
        <pc:sldMkLst>
          <pc:docMk/>
          <pc:sldMk cId="1701994973" sldId="256"/>
        </pc:sldMkLst>
      </pc:sldChg>
    </pc:docChg>
  </pc:docChgLst>
  <pc:docChgLst>
    <pc:chgData name="Kendall King" userId="eb94fc58-c74a-414a-a889-cbc024f9a91c" providerId="ADAL" clId="{7FAA6F90-0903-4C91-8AC4-450D4D9F89BC}"/>
    <pc:docChg chg="custSel addSld modSld sldOrd">
      <pc:chgData name="Kendall King" userId="eb94fc58-c74a-414a-a889-cbc024f9a91c" providerId="ADAL" clId="{7FAA6F90-0903-4C91-8AC4-450D4D9F89BC}" dt="2018-09-21T18:08:06.576" v="7639" actId="1076"/>
      <pc:docMkLst>
        <pc:docMk/>
      </pc:docMkLst>
      <pc:sldChg chg="modSp delCm modNotesTx">
        <pc:chgData name="Kendall King" userId="eb94fc58-c74a-414a-a889-cbc024f9a91c" providerId="ADAL" clId="{7FAA6F90-0903-4C91-8AC4-450D4D9F89BC}" dt="2018-09-21T18:05:46.950" v="7575" actId="313"/>
        <pc:sldMkLst>
          <pc:docMk/>
          <pc:sldMk cId="1701994973" sldId="256"/>
        </pc:sldMkLst>
        <pc:spChg chg="mod">
          <ac:chgData name="Kendall King" userId="eb94fc58-c74a-414a-a889-cbc024f9a91c" providerId="ADAL" clId="{7FAA6F90-0903-4C91-8AC4-450D4D9F89BC}" dt="2018-09-21T18:05:30.647" v="7574" actId="20577"/>
          <ac:spMkLst>
            <pc:docMk/>
            <pc:sldMk cId="1701994973" sldId="256"/>
            <ac:spMk id="2" creationId="{6F0AF1D5-5466-4192-ABBC-63F70E9498D6}"/>
          </ac:spMkLst>
        </pc:spChg>
      </pc:sldChg>
      <pc:sldChg chg="addSp delCm modNotesTx">
        <pc:chgData name="Kendall King" userId="eb94fc58-c74a-414a-a889-cbc024f9a91c" providerId="ADAL" clId="{7FAA6F90-0903-4C91-8AC4-450D4D9F89BC}" dt="2018-08-30T18:33:41.703" v="6211" actId="1035"/>
        <pc:sldMkLst>
          <pc:docMk/>
          <pc:sldMk cId="3761803753" sldId="284"/>
        </pc:sldMkLst>
        <pc:spChg chg="add">
          <ac:chgData name="Kendall King" userId="eb94fc58-c74a-414a-a889-cbc024f9a91c" providerId="ADAL" clId="{7FAA6F90-0903-4C91-8AC4-450D4D9F89BC}" dt="2018-08-10T17:51:18.916" v="221" actId="20577"/>
          <ac:spMkLst>
            <pc:docMk/>
            <pc:sldMk cId="3761803753" sldId="284"/>
            <ac:spMk id="5" creationId="{4ECCFA9A-5349-4B59-B838-5D08D038CABC}"/>
          </ac:spMkLst>
        </pc:spChg>
      </pc:sldChg>
      <pc:sldChg chg="delCm modNotesTx">
        <pc:chgData name="Kendall King" userId="eb94fc58-c74a-414a-a889-cbc024f9a91c" providerId="ADAL" clId="{7FAA6F90-0903-4C91-8AC4-450D4D9F89BC}" dt="2018-08-30T18:33:34.402" v="6210" actId="1035"/>
        <pc:sldMkLst>
          <pc:docMk/>
          <pc:sldMk cId="1833040348" sldId="285"/>
        </pc:sldMkLst>
      </pc:sldChg>
      <pc:sldChg chg="modSp delCm modNotesTx">
        <pc:chgData name="Kendall King" userId="eb94fc58-c74a-414a-a889-cbc024f9a91c" providerId="ADAL" clId="{7FAA6F90-0903-4C91-8AC4-450D4D9F89BC}" dt="2018-08-30T18:42:43.451" v="7172" actId="20577"/>
        <pc:sldMkLst>
          <pc:docMk/>
          <pc:sldMk cId="297872882" sldId="287"/>
        </pc:sldMkLst>
        <pc:spChg chg="mod">
          <ac:chgData name="Kendall King" userId="eb94fc58-c74a-414a-a889-cbc024f9a91c" providerId="ADAL" clId="{7FAA6F90-0903-4C91-8AC4-450D4D9F89BC}" dt="2018-08-30T18:42:30.612" v="7126" actId="20577"/>
          <ac:spMkLst>
            <pc:docMk/>
            <pc:sldMk cId="297872882" sldId="287"/>
            <ac:spMk id="6" creationId="{681C7066-6DBB-4C05-98DA-B98721837C61}"/>
          </ac:spMkLst>
        </pc:spChg>
      </pc:sldChg>
      <pc:sldChg chg="addSp delSp modSp modNotesTx">
        <pc:chgData name="Kendall King" userId="eb94fc58-c74a-414a-a889-cbc024f9a91c" providerId="ADAL" clId="{7FAA6F90-0903-4C91-8AC4-450D4D9F89BC}" dt="2018-09-21T18:08:06.576" v="7639" actId="1076"/>
        <pc:sldMkLst>
          <pc:docMk/>
          <pc:sldMk cId="3455563938" sldId="289"/>
        </pc:sldMkLst>
        <pc:spChg chg="mod">
          <ac:chgData name="Kendall King" userId="eb94fc58-c74a-414a-a889-cbc024f9a91c" providerId="ADAL" clId="{7FAA6F90-0903-4C91-8AC4-450D4D9F89BC}" dt="2018-09-21T18:06:09.305" v="7606" actId="313"/>
          <ac:spMkLst>
            <pc:docMk/>
            <pc:sldMk cId="3455563938" sldId="289"/>
            <ac:spMk id="2" creationId="{3E8FB9CD-798F-4162-AA14-197FE72BCFFD}"/>
          </ac:spMkLst>
        </pc:spChg>
        <pc:spChg chg="add">
          <ac:chgData name="Kendall King" userId="eb94fc58-c74a-414a-a889-cbc024f9a91c" providerId="ADAL" clId="{7FAA6F90-0903-4C91-8AC4-450D4D9F89BC}" dt="2018-08-10T17:51:22.170" v="222" actId="20577"/>
          <ac:spMkLst>
            <pc:docMk/>
            <pc:sldMk cId="3455563938" sldId="289"/>
            <ac:spMk id="5" creationId="{3697BD7B-D126-429A-AB0C-1109F75B924E}"/>
          </ac:spMkLst>
        </pc:spChg>
        <pc:picChg chg="add mod">
          <ac:chgData name="Kendall King" userId="eb94fc58-c74a-414a-a889-cbc024f9a91c" providerId="ADAL" clId="{7FAA6F90-0903-4C91-8AC4-450D4D9F89BC}" dt="2018-09-21T18:08:06.576" v="7639" actId="1076"/>
          <ac:picMkLst>
            <pc:docMk/>
            <pc:sldMk cId="3455563938" sldId="289"/>
            <ac:picMk id="4" creationId="{073A58D9-7A7D-4BCC-8D49-C180B4E543ED}"/>
          </ac:picMkLst>
        </pc:picChg>
        <pc:picChg chg="add del mod">
          <ac:chgData name="Kendall King" userId="eb94fc58-c74a-414a-a889-cbc024f9a91c" providerId="ADAL" clId="{7FAA6F90-0903-4C91-8AC4-450D4D9F89BC}" dt="2018-08-30T18:47:34.170" v="7540" actId="478"/>
          <ac:picMkLst>
            <pc:docMk/>
            <pc:sldMk cId="3455563938" sldId="289"/>
            <ac:picMk id="4" creationId="{297B7118-0B52-42CF-A5EA-6D24FF6472BD}"/>
          </ac:picMkLst>
        </pc:picChg>
        <pc:picChg chg="add del mod">
          <ac:chgData name="Kendall King" userId="eb94fc58-c74a-414a-a889-cbc024f9a91c" providerId="ADAL" clId="{7FAA6F90-0903-4C91-8AC4-450D4D9F89BC}" dt="2018-09-21T18:07:57.368" v="7634" actId="478"/>
          <ac:picMkLst>
            <pc:docMk/>
            <pc:sldMk cId="3455563938" sldId="289"/>
            <ac:picMk id="6" creationId="{5FF6FFD2-39EE-4558-B294-0C7FDC633AA3}"/>
          </ac:picMkLst>
        </pc:picChg>
      </pc:sldChg>
      <pc:sldChg chg="modSp modNotes modNotesTx">
        <pc:chgData name="Kendall King" userId="eb94fc58-c74a-414a-a889-cbc024f9a91c" providerId="ADAL" clId="{7FAA6F90-0903-4C91-8AC4-450D4D9F89BC}" dt="2018-08-30T18:55:20.264" v="7566" actId="1035"/>
        <pc:sldMkLst>
          <pc:docMk/>
          <pc:sldMk cId="1055108881" sldId="294"/>
        </pc:sldMkLst>
        <pc:spChg chg="mod">
          <ac:chgData name="Kendall King" userId="eb94fc58-c74a-414a-a889-cbc024f9a91c" providerId="ADAL" clId="{7FAA6F90-0903-4C91-8AC4-450D4D9F89BC}" dt="2018-08-30T18:55:20.264" v="7566" actId="1035"/>
          <ac:spMkLst>
            <pc:docMk/>
            <pc:sldMk cId="1055108881" sldId="294"/>
            <ac:spMk id="10" creationId="{00000000-0000-0000-0000-000000000000}"/>
          </ac:spMkLst>
        </pc:spChg>
        <pc:spChg chg="mod">
          <ac:chgData name="Kendall King" userId="eb94fc58-c74a-414a-a889-cbc024f9a91c" providerId="ADAL" clId="{7FAA6F90-0903-4C91-8AC4-450D4D9F89BC}" dt="2018-08-30T18:55:20.264" v="7566" actId="1035"/>
          <ac:spMkLst>
            <pc:docMk/>
            <pc:sldMk cId="1055108881" sldId="294"/>
            <ac:spMk id="11" creationId="{00000000-0000-0000-0000-000000000000}"/>
          </ac:spMkLst>
        </pc:spChg>
        <pc:spChg chg="mod">
          <ac:chgData name="Kendall King" userId="eb94fc58-c74a-414a-a889-cbc024f9a91c" providerId="ADAL" clId="{7FAA6F90-0903-4C91-8AC4-450D4D9F89BC}" dt="2018-08-30T18:55:20.264" v="7566" actId="1035"/>
          <ac:spMkLst>
            <pc:docMk/>
            <pc:sldMk cId="1055108881" sldId="294"/>
            <ac:spMk id="12" creationId="{00000000-0000-0000-0000-000000000000}"/>
          </ac:spMkLst>
        </pc:spChg>
        <pc:spChg chg="mod">
          <ac:chgData name="Kendall King" userId="eb94fc58-c74a-414a-a889-cbc024f9a91c" providerId="ADAL" clId="{7FAA6F90-0903-4C91-8AC4-450D4D9F89BC}" dt="2018-08-30T18:55:20.264" v="7566" actId="1035"/>
          <ac:spMkLst>
            <pc:docMk/>
            <pc:sldMk cId="1055108881" sldId="294"/>
            <ac:spMk id="15" creationId="{00000000-0000-0000-0000-000000000000}"/>
          </ac:spMkLst>
        </pc:spChg>
        <pc:spChg chg="mod">
          <ac:chgData name="Kendall King" userId="eb94fc58-c74a-414a-a889-cbc024f9a91c" providerId="ADAL" clId="{7FAA6F90-0903-4C91-8AC4-450D4D9F89BC}" dt="2018-08-30T18:55:20.264" v="7566" actId="1035"/>
          <ac:spMkLst>
            <pc:docMk/>
            <pc:sldMk cId="1055108881" sldId="294"/>
            <ac:spMk id="18" creationId="{00000000-0000-0000-0000-000000000000}"/>
          </ac:spMkLst>
        </pc:spChg>
        <pc:spChg chg="mod">
          <ac:chgData name="Kendall King" userId="eb94fc58-c74a-414a-a889-cbc024f9a91c" providerId="ADAL" clId="{7FAA6F90-0903-4C91-8AC4-450D4D9F89BC}" dt="2018-08-30T18:55:20.264" v="7566" actId="1035"/>
          <ac:spMkLst>
            <pc:docMk/>
            <pc:sldMk cId="1055108881" sldId="294"/>
            <ac:spMk id="27657" creationId="{00000000-0000-0000-0000-000000000000}"/>
          </ac:spMkLst>
        </pc:spChg>
        <pc:cxnChg chg="mod">
          <ac:chgData name="Kendall King" userId="eb94fc58-c74a-414a-a889-cbc024f9a91c" providerId="ADAL" clId="{7FAA6F90-0903-4C91-8AC4-450D4D9F89BC}" dt="2018-08-30T18:55:20.264" v="7566" actId="1035"/>
          <ac:cxnSpMkLst>
            <pc:docMk/>
            <pc:sldMk cId="1055108881" sldId="294"/>
            <ac:cxnSpMk id="14" creationId="{00000000-0000-0000-0000-000000000000}"/>
          </ac:cxnSpMkLst>
        </pc:cxnChg>
        <pc:cxnChg chg="mod">
          <ac:chgData name="Kendall King" userId="eb94fc58-c74a-414a-a889-cbc024f9a91c" providerId="ADAL" clId="{7FAA6F90-0903-4C91-8AC4-450D4D9F89BC}" dt="2018-08-30T18:55:20.264" v="7566" actId="1035"/>
          <ac:cxnSpMkLst>
            <pc:docMk/>
            <pc:sldMk cId="1055108881" sldId="294"/>
            <ac:cxnSpMk id="16" creationId="{00000000-0000-0000-0000-000000000000}"/>
          </ac:cxnSpMkLst>
        </pc:cxnChg>
        <pc:cxnChg chg="mod">
          <ac:chgData name="Kendall King" userId="eb94fc58-c74a-414a-a889-cbc024f9a91c" providerId="ADAL" clId="{7FAA6F90-0903-4C91-8AC4-450D4D9F89BC}" dt="2018-08-30T18:55:20.264" v="7566" actId="1035"/>
          <ac:cxnSpMkLst>
            <pc:docMk/>
            <pc:sldMk cId="1055108881" sldId="294"/>
            <ac:cxnSpMk id="27659" creationId="{00000000-0000-0000-0000-000000000000}"/>
          </ac:cxnSpMkLst>
        </pc:cxnChg>
      </pc:sldChg>
      <pc:sldChg chg="modSp modAnim modNotesTx">
        <pc:chgData name="Kendall King" userId="eb94fc58-c74a-414a-a889-cbc024f9a91c" providerId="ADAL" clId="{7FAA6F90-0903-4C91-8AC4-450D4D9F89BC}" dt="2018-09-21T18:06:02.463" v="7605" actId="20577"/>
        <pc:sldMkLst>
          <pc:docMk/>
          <pc:sldMk cId="3785383528" sldId="298"/>
        </pc:sldMkLst>
        <pc:spChg chg="mod">
          <ac:chgData name="Kendall King" userId="eb94fc58-c74a-414a-a889-cbc024f9a91c" providerId="ADAL" clId="{7FAA6F90-0903-4C91-8AC4-450D4D9F89BC}" dt="2018-09-21T18:05:52.967" v="7583" actId="20577"/>
          <ac:spMkLst>
            <pc:docMk/>
            <pc:sldMk cId="3785383528" sldId="298"/>
            <ac:spMk id="4" creationId="{C1838603-37DE-4F2A-8B51-E75645D072D8}"/>
          </ac:spMkLst>
        </pc:spChg>
      </pc:sldChg>
      <pc:sldChg chg="modSp delCm modNotesTx">
        <pc:chgData name="Kendall King" userId="eb94fc58-c74a-414a-a889-cbc024f9a91c" providerId="ADAL" clId="{7FAA6F90-0903-4C91-8AC4-450D4D9F89BC}" dt="2018-09-21T18:06:40.586" v="7633" actId="20577"/>
        <pc:sldMkLst>
          <pc:docMk/>
          <pc:sldMk cId="3794976145" sldId="305"/>
        </pc:sldMkLst>
        <pc:spChg chg="mod">
          <ac:chgData name="Kendall King" userId="eb94fc58-c74a-414a-a889-cbc024f9a91c" providerId="ADAL" clId="{7FAA6F90-0903-4C91-8AC4-450D4D9F89BC}" dt="2018-08-10T01:49:27.739" v="143" actId="20577"/>
          <ac:spMkLst>
            <pc:docMk/>
            <pc:sldMk cId="3794976145" sldId="305"/>
            <ac:spMk id="4" creationId="{4BA311DE-615D-4EF1-BD4E-8CD80A2B3D97}"/>
          </ac:spMkLst>
        </pc:spChg>
        <pc:graphicFrameChg chg="mod modGraphic">
          <ac:chgData name="Kendall King" userId="eb94fc58-c74a-414a-a889-cbc024f9a91c" providerId="ADAL" clId="{7FAA6F90-0903-4C91-8AC4-450D4D9F89BC}" dt="2018-09-21T18:06:40.586" v="7633" actId="20577"/>
          <ac:graphicFrameMkLst>
            <pc:docMk/>
            <pc:sldMk cId="3794976145" sldId="305"/>
            <ac:graphicFrameMk id="3" creationId="{93D6B7D3-B370-4A91-BAF5-EFB61D255554}"/>
          </ac:graphicFrameMkLst>
        </pc:graphicFrameChg>
      </pc:sldChg>
      <pc:sldChg chg="modSp modNotesTx">
        <pc:chgData name="Kendall King" userId="eb94fc58-c74a-414a-a889-cbc024f9a91c" providerId="ADAL" clId="{7FAA6F90-0903-4C91-8AC4-450D4D9F89BC}" dt="2018-08-30T18:55:11.410" v="7554" actId="1035"/>
        <pc:sldMkLst>
          <pc:docMk/>
          <pc:sldMk cId="342262015" sldId="317"/>
        </pc:sldMkLst>
        <pc:spChg chg="mod">
          <ac:chgData name="Kendall King" userId="eb94fc58-c74a-414a-a889-cbc024f9a91c" providerId="ADAL" clId="{7FAA6F90-0903-4C91-8AC4-450D4D9F89BC}" dt="2018-08-30T18:55:11.410" v="7554" actId="1035"/>
          <ac:spMkLst>
            <pc:docMk/>
            <pc:sldMk cId="342262015" sldId="317"/>
            <ac:spMk id="5" creationId="{00000000-0000-0000-0000-000000000000}"/>
          </ac:spMkLst>
        </pc:spChg>
        <pc:spChg chg="mod">
          <ac:chgData name="Kendall King" userId="eb94fc58-c74a-414a-a889-cbc024f9a91c" providerId="ADAL" clId="{7FAA6F90-0903-4C91-8AC4-450D4D9F89BC}" dt="2018-08-30T18:55:11.410" v="7554" actId="1035"/>
          <ac:spMkLst>
            <pc:docMk/>
            <pc:sldMk cId="342262015" sldId="317"/>
            <ac:spMk id="6" creationId="{00000000-0000-0000-0000-000000000000}"/>
          </ac:spMkLst>
        </pc:spChg>
        <pc:spChg chg="mod">
          <ac:chgData name="Kendall King" userId="eb94fc58-c74a-414a-a889-cbc024f9a91c" providerId="ADAL" clId="{7FAA6F90-0903-4C91-8AC4-450D4D9F89BC}" dt="2018-08-30T18:55:11.410" v="7554" actId="1035"/>
          <ac:spMkLst>
            <pc:docMk/>
            <pc:sldMk cId="342262015" sldId="317"/>
            <ac:spMk id="8" creationId="{00000000-0000-0000-0000-000000000000}"/>
          </ac:spMkLst>
        </pc:spChg>
      </pc:sldChg>
      <pc:sldChg chg="modSp add ord delCm modNotesTx">
        <pc:chgData name="Kendall King" userId="eb94fc58-c74a-414a-a889-cbc024f9a91c" providerId="ADAL" clId="{7FAA6F90-0903-4C91-8AC4-450D4D9F89BC}" dt="2018-08-30T18:33:26.658" v="6209" actId="1035"/>
        <pc:sldMkLst>
          <pc:docMk/>
          <pc:sldMk cId="2020320037" sldId="318"/>
        </pc:sldMkLst>
        <pc:spChg chg="mod">
          <ac:chgData name="Kendall King" userId="eb94fc58-c74a-414a-a889-cbc024f9a91c" providerId="ADAL" clId="{7FAA6F90-0903-4C91-8AC4-450D4D9F89BC}" dt="2018-08-30T18:33:24.097" v="6208" actId="403"/>
          <ac:spMkLst>
            <pc:docMk/>
            <pc:sldMk cId="2020320037" sldId="318"/>
            <ac:spMk id="2" creationId="{E7B53987-1D9E-45F8-A329-9B3D7C8B17D0}"/>
          </ac:spMkLst>
        </pc:spChg>
        <pc:spChg chg="mod">
          <ac:chgData name="Kendall King" userId="eb94fc58-c74a-414a-a889-cbc024f9a91c" providerId="ADAL" clId="{7FAA6F90-0903-4C91-8AC4-450D4D9F89BC}" dt="2018-08-10T01:51:41.464" v="174" actId="20577"/>
          <ac:spMkLst>
            <pc:docMk/>
            <pc:sldMk cId="2020320037" sldId="318"/>
            <ac:spMk id="3" creationId="{4D95CB6C-237B-408A-A778-4A629014AAC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809809882044484"/>
          <c:y val="1.8677404458458217E-2"/>
          <c:w val="0.86474203431925267"/>
          <c:h val="0.84077559055118112"/>
        </c:manualLayout>
      </c:layout>
      <c:barChart>
        <c:barDir val="col"/>
        <c:grouping val="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solidFill>
                <a:srgbClr val="E36C54"/>
              </a:solidFill>
              <a:ln>
                <a:noFill/>
              </a:ln>
              <a:effectLst/>
            </c:spPr>
            <c:extLst>
              <c:ext xmlns:c16="http://schemas.microsoft.com/office/drawing/2014/chart" uri="{C3380CC4-5D6E-409C-BE32-E72D297353CC}">
                <c16:uniqueId val="{00000001-3D25-40B4-AB56-3EDBA4C02595}"/>
              </c:ext>
            </c:extLst>
          </c:dPt>
          <c:dLbls>
            <c:dLbl>
              <c:idx val="0"/>
              <c:layout>
                <c:manualLayout>
                  <c:x val="0"/>
                  <c:y val="-0.26521914331010671"/>
                </c:manualLayout>
              </c:layout>
              <c:tx>
                <c:rich>
                  <a:bodyPr/>
                  <a:lstStyle/>
                  <a:p>
                    <a:fld id="{BE550B7B-FAE8-4B46-A4CD-CB27A07C77DC}" type="VALUE">
                      <a:rPr lang="en-US" smtClean="0"/>
                      <a:pPr/>
                      <a:t>[VALUE]</a:t>
                    </a:fld>
                    <a:r>
                      <a:rPr lang="en-US" baseline="30000" err="1"/>
                      <a:t>th</a:t>
                    </a:r>
                    <a:r>
                      <a:rPr lang="en-US"/>
                      <a:t> </a:t>
                    </a:r>
                  </a:p>
                </c:rich>
              </c:tx>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D25-40B4-AB56-3EDBA4C02595}"/>
                </c:ext>
              </c:extLst>
            </c:dLbl>
            <c:dLbl>
              <c:idx val="1"/>
              <c:layout>
                <c:manualLayout>
                  <c:x val="0"/>
                  <c:y val="-0.39222549362762255"/>
                </c:manualLayout>
              </c:layout>
              <c:tx>
                <c:rich>
                  <a:bodyPr/>
                  <a:lstStyle/>
                  <a:p>
                    <a:r>
                      <a:rPr lang="en-US"/>
                      <a:t>66</a:t>
                    </a:r>
                    <a:r>
                      <a:rPr lang="en-US" baseline="30000"/>
                      <a:t>th</a:t>
                    </a:r>
                    <a:r>
                      <a:rPr lang="en-US"/>
                      <a:t>-72</a:t>
                    </a:r>
                    <a:r>
                      <a:rPr lang="en-US" baseline="30000"/>
                      <a:t>nd</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25-40B4-AB56-3EDBA4C02595}"/>
                </c:ext>
              </c:extLst>
            </c:dLbl>
            <c:dLbl>
              <c:idx val="2"/>
              <c:layout>
                <c:manualLayout>
                  <c:x val="-2.3866222867675135E-3"/>
                  <c:y val="-0.4744060732448388"/>
                </c:manualLayout>
              </c:layout>
              <c:tx>
                <c:rich>
                  <a:bodyPr/>
                  <a:lstStyle/>
                  <a:p>
                    <a:r>
                      <a:rPr lang="en-US"/>
                      <a:t>75</a:t>
                    </a:r>
                    <a:r>
                      <a:rPr lang="en-US" baseline="30000"/>
                      <a:t>th</a:t>
                    </a:r>
                    <a:r>
                      <a:rPr lang="en-US"/>
                      <a:t>-85</a:t>
                    </a:r>
                    <a:r>
                      <a:rPr lang="en-US" baseline="30000"/>
                      <a:t>th</a:t>
                    </a:r>
                    <a:endParaRPr lang="en-US"/>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25-40B4-AB56-3EDBA4C02595}"/>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Reading &amp; Math</c:v>
                </c:pt>
                <c:pt idx="1">
                  <c:v>Reading*</c:v>
                </c:pt>
                <c:pt idx="2">
                  <c:v>Math</c:v>
                </c:pt>
              </c:strCache>
            </c:strRef>
          </c:cat>
          <c:val>
            <c:numRef>
              <c:f>Sheet1!$B$2:$B$4</c:f>
              <c:numCache>
                <c:formatCode>General</c:formatCode>
                <c:ptCount val="3"/>
                <c:pt idx="0">
                  <c:v>50</c:v>
                </c:pt>
                <c:pt idx="1">
                  <c:v>66</c:v>
                </c:pt>
                <c:pt idx="2">
                  <c:v>75</c:v>
                </c:pt>
              </c:numCache>
            </c:numRef>
          </c:val>
          <c:extLst>
            <c:ext xmlns:c16="http://schemas.microsoft.com/office/drawing/2014/chart" uri="{C3380CC4-5D6E-409C-BE32-E72D297353CC}">
              <c16:uniqueId val="{00000004-3D25-40B4-AB56-3EDBA4C02595}"/>
            </c:ext>
          </c:extLst>
        </c:ser>
        <c:ser>
          <c:idx val="1"/>
          <c:order val="1"/>
          <c:tx>
            <c:strRef>
              <c:f>Sheet1!$C$1</c:f>
              <c:strCache>
                <c:ptCount val="1"/>
                <c:pt idx="0">
                  <c:v>Series 2</c:v>
                </c:pt>
              </c:strCache>
            </c:strRef>
          </c:tx>
          <c:spPr>
            <a:solidFill>
              <a:schemeClr val="accent1">
                <a:lumMod val="40000"/>
                <a:lumOff val="60000"/>
              </a:schemeClr>
            </a:solidFill>
            <a:ln>
              <a:noFill/>
            </a:ln>
            <a:effectLst/>
          </c:spPr>
          <c:invertIfNegative val="0"/>
          <c:cat>
            <c:strRef>
              <c:f>Sheet1!$A$2:$A$4</c:f>
              <c:strCache>
                <c:ptCount val="3"/>
                <c:pt idx="0">
                  <c:v>Reading &amp; Math</c:v>
                </c:pt>
                <c:pt idx="1">
                  <c:v>Reading*</c:v>
                </c:pt>
                <c:pt idx="2">
                  <c:v>Math</c:v>
                </c:pt>
              </c:strCache>
            </c:strRef>
          </c:cat>
          <c:val>
            <c:numRef>
              <c:f>Sheet1!$C$2:$C$4</c:f>
              <c:numCache>
                <c:formatCode>General</c:formatCode>
                <c:ptCount val="3"/>
                <c:pt idx="1">
                  <c:v>6</c:v>
                </c:pt>
                <c:pt idx="2">
                  <c:v>10</c:v>
                </c:pt>
              </c:numCache>
            </c:numRef>
          </c:val>
          <c:extLst>
            <c:ext xmlns:c16="http://schemas.microsoft.com/office/drawing/2014/chart" uri="{C3380CC4-5D6E-409C-BE32-E72D297353CC}">
              <c16:uniqueId val="{00000005-3D25-40B4-AB56-3EDBA4C02595}"/>
            </c:ext>
          </c:extLst>
        </c:ser>
        <c:dLbls>
          <c:showLegendKey val="0"/>
          <c:showVal val="0"/>
          <c:showCatName val="0"/>
          <c:showSerName val="0"/>
          <c:showPercent val="0"/>
          <c:showBubbleSize val="0"/>
        </c:dLbls>
        <c:gapWidth val="111"/>
        <c:overlap val="100"/>
        <c:axId val="588548744"/>
        <c:axId val="588556616"/>
      </c:barChart>
      <c:catAx>
        <c:axId val="588548744"/>
        <c:scaling>
          <c:orientation val="minMax"/>
        </c:scaling>
        <c:delete val="1"/>
        <c:axPos val="b"/>
        <c:numFmt formatCode="General" sourceLinked="1"/>
        <c:majorTickMark val="none"/>
        <c:minorTickMark val="none"/>
        <c:tickLblPos val="nextTo"/>
        <c:crossAx val="588556616"/>
        <c:crosses val="autoZero"/>
        <c:auto val="1"/>
        <c:lblAlgn val="ctr"/>
        <c:lblOffset val="100"/>
        <c:noMultiLvlLbl val="0"/>
      </c:catAx>
      <c:valAx>
        <c:axId val="588556616"/>
        <c:scaling>
          <c:orientation val="minMax"/>
        </c:scaling>
        <c:delete val="1"/>
        <c:axPos val="l"/>
        <c:numFmt formatCode="General" sourceLinked="1"/>
        <c:majorTickMark val="none"/>
        <c:minorTickMark val="none"/>
        <c:tickLblPos val="nextTo"/>
        <c:crossAx val="588548744"/>
        <c:crosses val="autoZero"/>
        <c:crossBetween val="between"/>
        <c:majorUnit val="50"/>
      </c:valAx>
      <c:spPr>
        <a:noFill/>
        <a:ln w="25400">
          <a:noFill/>
        </a:ln>
        <a:effectLst/>
      </c:spPr>
    </c:plotArea>
    <c:plotVisOnly val="1"/>
    <c:dispBlanksAs val="gap"/>
    <c:showDLblsOverMax val="0"/>
  </c:chart>
  <c:spPr>
    <a:noFill/>
    <a:ln>
      <a:noFill/>
    </a:ln>
    <a:effectLst/>
  </c:spPr>
  <c:txPr>
    <a:bodyPr/>
    <a:lstStyle/>
    <a:p>
      <a:pPr>
        <a:defRPr sz="12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0.14843</cdr:x>
      <cdr:y>0.8842</cdr:y>
    </cdr:from>
    <cdr:to>
      <cdr:x>0.58747</cdr:x>
      <cdr:y>1</cdr:y>
    </cdr:to>
    <cdr:sp macro="" textlink="">
      <cdr:nvSpPr>
        <cdr:cNvPr id="2" name="TextBox 1">
          <a:extLst xmlns:a="http://schemas.openxmlformats.org/drawingml/2006/main">
            <a:ext uri="{FF2B5EF4-FFF2-40B4-BE49-F238E27FC236}">
              <a16:creationId xmlns:a16="http://schemas.microsoft.com/office/drawing/2014/main" id="{335503F3-0067-4367-A877-4ABD85ED00E5}"/>
            </a:ext>
          </a:extLst>
        </cdr:cNvPr>
        <cdr:cNvSpPr txBox="1"/>
      </cdr:nvSpPr>
      <cdr:spPr>
        <a:xfrm xmlns:a="http://schemas.openxmlformats.org/drawingml/2006/main">
          <a:off x="789829" y="3006142"/>
          <a:ext cx="2336275" cy="393688"/>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dirty="0"/>
            <a:t>Percentiles of Learning Gains Produced by Teachers</a:t>
          </a:r>
        </a:p>
      </cdr:txBody>
    </cdr:sp>
  </cdr:relSizeAnchor>
  <cdr:relSizeAnchor xmlns:cdr="http://schemas.openxmlformats.org/drawingml/2006/chartDrawing">
    <cdr:from>
      <cdr:x>0.2144</cdr:x>
      <cdr:y>0.56778</cdr:y>
    </cdr:from>
    <cdr:to>
      <cdr:x>0.32881</cdr:x>
      <cdr:y>0.72171</cdr:y>
    </cdr:to>
    <cdr:sp macro="" textlink="">
      <cdr:nvSpPr>
        <cdr:cNvPr id="3" name="TextBox 2">
          <a:extLst xmlns:a="http://schemas.openxmlformats.org/drawingml/2006/main">
            <a:ext uri="{FF2B5EF4-FFF2-40B4-BE49-F238E27FC236}">
              <a16:creationId xmlns:a16="http://schemas.microsoft.com/office/drawing/2014/main" id="{88BA9057-1150-4D30-A2BE-6DB18B0D0C58}"/>
            </a:ext>
          </a:extLst>
        </cdr:cNvPr>
        <cdr:cNvSpPr txBox="1"/>
      </cdr:nvSpPr>
      <cdr:spPr>
        <a:xfrm xmlns:a="http://schemas.openxmlformats.org/drawingml/2006/main">
          <a:off x="1140896" y="1930357"/>
          <a:ext cx="608791" cy="523336"/>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dirty="0"/>
            <a:t>Reading</a:t>
          </a:r>
        </a:p>
        <a:p xmlns:a="http://schemas.openxmlformats.org/drawingml/2006/main">
          <a:pPr algn="ctr"/>
          <a:r>
            <a:rPr lang="en-US" sz="1400" dirty="0"/>
            <a:t>&amp; Math</a:t>
          </a:r>
        </a:p>
      </cdr:txBody>
    </cdr:sp>
  </cdr:relSizeAnchor>
  <cdr:relSizeAnchor xmlns:cdr="http://schemas.openxmlformats.org/drawingml/2006/chartDrawing">
    <cdr:from>
      <cdr:x>0.79676</cdr:x>
      <cdr:y>0.56778</cdr:y>
    </cdr:from>
    <cdr:to>
      <cdr:x>0.91116</cdr:x>
      <cdr:y>0.72171</cdr:y>
    </cdr:to>
    <cdr:sp macro="" textlink="">
      <cdr:nvSpPr>
        <cdr:cNvPr id="4" name="TextBox 1">
          <a:extLst xmlns:a="http://schemas.openxmlformats.org/drawingml/2006/main">
            <a:ext uri="{FF2B5EF4-FFF2-40B4-BE49-F238E27FC236}">
              <a16:creationId xmlns:a16="http://schemas.microsoft.com/office/drawing/2014/main" id="{804FD52A-90BB-4013-A65E-BF5238330CA0}"/>
            </a:ext>
          </a:extLst>
        </cdr:cNvPr>
        <cdr:cNvSpPr txBox="1"/>
      </cdr:nvSpPr>
      <cdr:spPr>
        <a:xfrm xmlns:a="http://schemas.openxmlformats.org/drawingml/2006/main">
          <a:off x="4239808" y="1930357"/>
          <a:ext cx="608791" cy="52333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dirty="0"/>
            <a:t>Math</a:t>
          </a:r>
        </a:p>
      </cdr:txBody>
    </cdr:sp>
  </cdr:relSizeAnchor>
  <cdr:relSizeAnchor xmlns:cdr="http://schemas.openxmlformats.org/drawingml/2006/chartDrawing">
    <cdr:from>
      <cdr:x>0.5</cdr:x>
      <cdr:y>0.56778</cdr:y>
    </cdr:from>
    <cdr:to>
      <cdr:x>0.61441</cdr:x>
      <cdr:y>0.72171</cdr:y>
    </cdr:to>
    <cdr:sp macro="" textlink="">
      <cdr:nvSpPr>
        <cdr:cNvPr id="5" name="TextBox 1">
          <a:extLst xmlns:a="http://schemas.openxmlformats.org/drawingml/2006/main">
            <a:ext uri="{FF2B5EF4-FFF2-40B4-BE49-F238E27FC236}">
              <a16:creationId xmlns:a16="http://schemas.microsoft.com/office/drawing/2014/main" id="{804FD52A-90BB-4013-A65E-BF5238330CA0}"/>
            </a:ext>
          </a:extLst>
        </cdr:cNvPr>
        <cdr:cNvSpPr txBox="1"/>
      </cdr:nvSpPr>
      <cdr:spPr>
        <a:xfrm xmlns:a="http://schemas.openxmlformats.org/drawingml/2006/main">
          <a:off x="2660664" y="1930357"/>
          <a:ext cx="608791" cy="523336"/>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400" dirty="0"/>
            <a:t>Reading</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1B1E8B-471B-49E6-9942-036CC76B827F}" type="datetimeFigureOut">
              <a:rPr lang="en-US" smtClean="0"/>
              <a:t>11/8/2019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6ECE7F-0B4A-4070-80F6-26359A84C081}" type="slidenum">
              <a:rPr lang="en-US" smtClean="0"/>
              <a:t>‹#›</a:t>
            </a:fld>
            <a:endParaRPr lang="en-US"/>
          </a:p>
        </p:txBody>
      </p:sp>
    </p:spTree>
    <p:extLst>
      <p:ext uri="{BB962C8B-B14F-4D97-AF65-F5344CB8AC3E}">
        <p14:creationId xmlns:p14="http://schemas.microsoft.com/office/powerpoint/2010/main" val="4113752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t>Estimated Time: 40 minutes</a:t>
            </a:r>
          </a:p>
          <a:p>
            <a:endParaRPr lang="en-US" b="1" i="1" dirty="0"/>
          </a:p>
          <a:p>
            <a:r>
              <a:rPr lang="en-US" b="1" i="1" dirty="0"/>
              <a:t>Materials Needed:</a:t>
            </a:r>
          </a:p>
          <a:p>
            <a:pPr marL="171450" indent="-171450">
              <a:buFontTx/>
              <a:buChar char="-"/>
            </a:pPr>
            <a:r>
              <a:rPr lang="en-US" b="0" i="0" dirty="0"/>
              <a:t>Handouts:</a:t>
            </a:r>
          </a:p>
          <a:p>
            <a:pPr marL="628650" lvl="1" indent="-171450">
              <a:buFontTx/>
              <a:buChar char="-"/>
            </a:pPr>
            <a:r>
              <a:rPr lang="en-US" b="0" i="0" dirty="0"/>
              <a:t>Competency self-assessments for appropriate role. NOTE: Update generic self-assessments if your district edited which competencies were used to select OC teachers.</a:t>
            </a:r>
          </a:p>
          <a:p>
            <a:pPr marL="628650" lvl="1" indent="-171450">
              <a:buFontTx/>
              <a:buChar char="-"/>
            </a:pPr>
            <a:r>
              <a:rPr lang="en-US" b="0" i="0" dirty="0"/>
              <a:t>Personal Development Plan</a:t>
            </a:r>
            <a:endParaRPr lang="en-US" b="0" i="0" dirty="0">
              <a:cs typeface="Calibri"/>
            </a:endParaRPr>
          </a:p>
        </p:txBody>
      </p:sp>
      <p:sp>
        <p:nvSpPr>
          <p:cNvPr id="4" name="Slide Number Placeholder 3"/>
          <p:cNvSpPr>
            <a:spLocks noGrp="1"/>
          </p:cNvSpPr>
          <p:nvPr>
            <p:ph type="sldNum" sz="quarter" idx="10"/>
          </p:nvPr>
        </p:nvSpPr>
        <p:spPr/>
        <p:txBody>
          <a:bodyPr/>
          <a:lstStyle/>
          <a:p>
            <a:fld id="{896ECE7F-0B4A-4070-80F6-26359A84C081}" type="slidenum">
              <a:rPr lang="en-US" smtClean="0"/>
              <a:t>1</a:t>
            </a:fld>
            <a:endParaRPr lang="en-US"/>
          </a:p>
        </p:txBody>
      </p:sp>
    </p:spTree>
    <p:extLst>
      <p:ext uri="{BB962C8B-B14F-4D97-AF65-F5344CB8AC3E}">
        <p14:creationId xmlns:p14="http://schemas.microsoft.com/office/powerpoint/2010/main" val="25773012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1" i="1" u="none"/>
              <a:t>Facilitator: PI </a:t>
            </a:r>
          </a:p>
          <a:p>
            <a:pPr marL="0" lvl="0" indent="0">
              <a:buFont typeface="Arial" panose="020B0604020202020204" pitchFamily="34" charset="0"/>
              <a:buNone/>
            </a:pPr>
            <a:endParaRPr lang="en-US" sz="1200" b="1" i="1" kern="1200">
              <a:solidFill>
                <a:schemeClr val="tx1"/>
              </a:solidFill>
              <a:effectLst/>
              <a:latin typeface="+mn-lt"/>
              <a:ea typeface="+mn-ea"/>
              <a:cs typeface="+mn-cs"/>
            </a:endParaRPr>
          </a:p>
          <a:p>
            <a:pPr marL="0" lvl="0" indent="0">
              <a:buFont typeface="Arial" panose="020B0604020202020204" pitchFamily="34" charset="0"/>
              <a:buNone/>
            </a:pPr>
            <a:r>
              <a:rPr lang="en-US" sz="1200" b="1" i="1" kern="1200">
                <a:solidFill>
                  <a:schemeClr val="tx1"/>
                </a:solidFill>
                <a:effectLst/>
                <a:latin typeface="+mn-lt"/>
                <a:ea typeface="+mn-ea"/>
                <a:cs typeface="+mn-cs"/>
              </a:rPr>
              <a:t>Objective:</a:t>
            </a:r>
            <a:r>
              <a:rPr lang="en-US" sz="1200" b="0" i="0" kern="1200">
                <a:solidFill>
                  <a:schemeClr val="tx1"/>
                </a:solidFill>
                <a:effectLst/>
                <a:latin typeface="+mn-lt"/>
                <a:ea typeface="+mn-ea"/>
                <a:cs typeface="+mn-cs"/>
              </a:rPr>
              <a:t> Write down action items participants are taking away from this session.</a:t>
            </a:r>
            <a:endParaRPr lang="en-US" sz="1200" b="1" i="1" kern="1200">
              <a:solidFill>
                <a:schemeClr val="tx1"/>
              </a:solidFill>
              <a:effectLst/>
              <a:latin typeface="+mn-lt"/>
              <a:ea typeface="+mn-ea"/>
              <a:cs typeface="+mn-cs"/>
            </a:endParaRPr>
          </a:p>
          <a:p>
            <a:pPr marL="0" lvl="0" indent="0">
              <a:buFont typeface="Arial" panose="020B0604020202020204" pitchFamily="34" charset="0"/>
              <a:buNone/>
            </a:pPr>
            <a:endParaRPr lang="en-US" sz="1200" b="1" i="1" kern="1200">
              <a:solidFill>
                <a:schemeClr val="tx1"/>
              </a:solidFill>
              <a:effectLst/>
              <a:latin typeface="+mn-lt"/>
              <a:ea typeface="+mn-ea"/>
              <a:cs typeface="+mn-cs"/>
            </a:endParaRPr>
          </a:p>
          <a:p>
            <a:pPr marL="0" lvl="0" indent="0">
              <a:buFont typeface="Arial" panose="020B0604020202020204" pitchFamily="34" charset="0"/>
              <a:buNone/>
            </a:pPr>
            <a:r>
              <a:rPr lang="en-US" sz="1200" b="1" i="1" kern="1200">
                <a:solidFill>
                  <a:schemeClr val="tx1"/>
                </a:solidFill>
                <a:effectLst/>
                <a:latin typeface="+mn-lt"/>
                <a:ea typeface="+mn-ea"/>
                <a:cs typeface="+mn-cs"/>
              </a:rPr>
              <a:t>Time:</a:t>
            </a:r>
            <a:r>
              <a:rPr lang="en-US" sz="1200" b="0" i="0" kern="1200">
                <a:solidFill>
                  <a:schemeClr val="tx1"/>
                </a:solidFill>
                <a:effectLst/>
                <a:latin typeface="+mn-lt"/>
                <a:ea typeface="+mn-ea"/>
                <a:cs typeface="+mn-cs"/>
              </a:rPr>
              <a:t> 2 minutes</a:t>
            </a:r>
            <a:endParaRPr lang="en-US" sz="1200" b="1" i="1" kern="1200">
              <a:solidFill>
                <a:schemeClr val="tx1"/>
              </a:solidFill>
              <a:effectLst/>
              <a:latin typeface="+mn-lt"/>
              <a:ea typeface="+mn-ea"/>
              <a:cs typeface="+mn-cs"/>
            </a:endParaRPr>
          </a:p>
          <a:p>
            <a:pPr marL="0" lvl="0" indent="0">
              <a:buFont typeface="Arial" panose="020B0604020202020204" pitchFamily="34" charset="0"/>
              <a:buNone/>
            </a:pPr>
            <a:endParaRPr lang="en-US" sz="1200" b="1" i="1" kern="1200">
              <a:solidFill>
                <a:schemeClr val="tx1"/>
              </a:solidFill>
              <a:effectLst/>
              <a:latin typeface="+mn-lt"/>
              <a:ea typeface="+mn-ea"/>
              <a:cs typeface="+mn-cs"/>
            </a:endParaRPr>
          </a:p>
          <a:p>
            <a:pPr marL="0" lvl="0" indent="0">
              <a:buFont typeface="Arial" panose="020B0604020202020204" pitchFamily="34" charset="0"/>
              <a:buNone/>
            </a:pPr>
            <a:r>
              <a:rPr lang="en-US" sz="1200" b="1" i="1" kern="1200">
                <a:solidFill>
                  <a:schemeClr val="tx1"/>
                </a:solidFill>
                <a:effectLst/>
                <a:latin typeface="+mn-lt"/>
                <a:ea typeface="+mn-ea"/>
                <a:cs typeface="+mn-cs"/>
              </a:rPr>
              <a:t>Facilitator Notes:</a:t>
            </a: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i="0"/>
              <a:t>We all know that if we don’t write down our next steps, then we may not actually do anything as a result of this session. Don’t let that be you! You will be glad later if you take the time now to plan your next steps. Please take the next few minutes to write down the next steps on the screen, as well as any other action items you commit to incorporating into your work based on your takeaways from this session. </a:t>
            </a:r>
            <a:r>
              <a:rPr lang="en-US" sz="1100" i="1"/>
              <a:t>[Give participants some time to actually do this before transition to the next session.]</a:t>
            </a:r>
            <a:endParaRPr lang="en-US" i="0"/>
          </a:p>
        </p:txBody>
      </p:sp>
      <p:sp>
        <p:nvSpPr>
          <p:cNvPr id="4" name="Slide Number Placeholder 3"/>
          <p:cNvSpPr>
            <a:spLocks noGrp="1"/>
          </p:cNvSpPr>
          <p:nvPr>
            <p:ph type="sldNum" sz="quarter" idx="10"/>
          </p:nvPr>
        </p:nvSpPr>
        <p:spPr/>
        <p:txBody>
          <a:bodyPr/>
          <a:lstStyle/>
          <a:p>
            <a:fld id="{1DE0F6AD-62DB-4E88-B2AF-467A2D33D623}" type="slidenum">
              <a:rPr lang="en-US" smtClean="0"/>
              <a:pPr/>
              <a:t>10</a:t>
            </a:fld>
            <a:endParaRPr lang="en-US"/>
          </a:p>
        </p:txBody>
      </p:sp>
    </p:spTree>
    <p:extLst>
      <p:ext uri="{BB962C8B-B14F-4D97-AF65-F5344CB8AC3E}">
        <p14:creationId xmlns:p14="http://schemas.microsoft.com/office/powerpoint/2010/main" val="1091045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96ECE7F-0B4A-4070-80F6-26359A84C08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05213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a:t>Facilitator: PI</a:t>
            </a:r>
          </a:p>
          <a:p>
            <a:endParaRPr lang="en-US" b="1" i="1" baseline="0"/>
          </a:p>
          <a:p>
            <a:r>
              <a:rPr lang="en-US" b="1" i="1" baseline="0"/>
              <a:t>Objective of this slide: </a:t>
            </a:r>
            <a:r>
              <a:rPr lang="en-US" b="0" i="0" baseline="0"/>
              <a:t>Build comradery among OC teachers.</a:t>
            </a:r>
          </a:p>
          <a:p>
            <a:endParaRPr lang="en-US" b="1" i="1" baseline="0"/>
          </a:p>
          <a:p>
            <a:r>
              <a:rPr lang="en-US" b="1" i="1" baseline="0"/>
              <a:t>Estimated time: </a:t>
            </a:r>
            <a:r>
              <a:rPr lang="en-US" b="0" i="0" baseline="0"/>
              <a:t>5 minutes</a:t>
            </a:r>
          </a:p>
          <a:p>
            <a:endParaRPr lang="en-US" b="1" i="1" baseline="0"/>
          </a:p>
          <a:p>
            <a:r>
              <a:rPr lang="en-US" b="1" i="1" baseline="0"/>
              <a:t>Facilitator says:</a:t>
            </a:r>
            <a:endParaRPr lang="en-US" b="1" i="1"/>
          </a:p>
          <a:p>
            <a:pPr marL="171450" indent="-171450">
              <a:buFont typeface="Arial" panose="020B0604020202020204" pitchFamily="34" charset="0"/>
              <a:buChar char="•"/>
            </a:pPr>
            <a:r>
              <a:rPr lang="en-US"/>
              <a:t>As you know, one of our main PD goals throughout the year is to build relationships among your cohort, creating a camaraderie where you are comfortable with each other and turn to each other for ideas, resources, and feedback. To create that environment, we need to make sure everyone continues to get to know each other, so let’s do an ice breaker!</a:t>
            </a:r>
          </a:p>
          <a:p>
            <a:pPr marL="171450" indent="-171450">
              <a:buFont typeface="Arial" panose="020B0604020202020204" pitchFamily="34" charset="0"/>
              <a:buChar char="•"/>
            </a:pPr>
            <a:r>
              <a:rPr lang="en-US"/>
              <a:t>This icebreaker is called connections.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The person who starts will say his or her name and begins sharing personal facts. S/he continues sharing facts until someone in the crowd can make a connection. </a:t>
            </a:r>
            <a:r>
              <a:rPr lang="en-US" sz="1200" i="1"/>
              <a:t>(e.g., “My name is Cameron… I was born in North Carolina… I like to go camping…”)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t>Then </a:t>
            </a:r>
            <a:r>
              <a:rPr lang="en-US" sz="1200"/>
              <a:t>the first person in the group who can make a connection to something Person #1 says stands to interrupt Person #1 and then introduces him or herself. </a:t>
            </a:r>
            <a:r>
              <a:rPr lang="en-US" sz="1200" i="1"/>
              <a:t>(I.e. “My name is Jennifer… I am going camping this weekend at the lake, and I love walking my dog…”)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a:t>We will continue until every person has participated. However, participants cannot stand for more than one connection and </a:t>
            </a:r>
            <a:r>
              <a:rPr lang="en-US" sz="1200" b="1"/>
              <a:t>no one can use the same connection twice</a:t>
            </a:r>
            <a:r>
              <a:rPr lang="en-US" sz="1200"/>
              <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i="1"/>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896ECE7F-0B4A-4070-80F6-26359A84C081}" type="slidenum">
              <a:rPr lang="en-US" smtClean="0"/>
              <a:t>2</a:t>
            </a:fld>
            <a:endParaRPr lang="en-US"/>
          </a:p>
        </p:txBody>
      </p:sp>
    </p:spTree>
    <p:extLst>
      <p:ext uri="{BB962C8B-B14F-4D97-AF65-F5344CB8AC3E}">
        <p14:creationId xmlns:p14="http://schemas.microsoft.com/office/powerpoint/2010/main" val="1543862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baseline="0"/>
              <a:t>Facilitator: PI</a:t>
            </a:r>
          </a:p>
          <a:p>
            <a:endParaRPr lang="en-US" b="1" i="1" baseline="0"/>
          </a:p>
          <a:p>
            <a:r>
              <a:rPr lang="en-US" b="1" i="1" baseline="0"/>
              <a:t>Objective of this slide: </a:t>
            </a:r>
            <a:r>
              <a:rPr lang="en-US" b="0" i="0" baseline="0"/>
              <a:t>Describe the learning objectives for the session.</a:t>
            </a:r>
          </a:p>
          <a:p>
            <a:endParaRPr lang="en-US" b="1" i="1" baseline="0"/>
          </a:p>
          <a:p>
            <a:r>
              <a:rPr lang="en-US" b="1" i="1" baseline="0"/>
              <a:t>Estimated time: </a:t>
            </a:r>
            <a:r>
              <a:rPr lang="en-US" b="0" i="0" baseline="0"/>
              <a:t>1 minute</a:t>
            </a:r>
          </a:p>
          <a:p>
            <a:endParaRPr lang="en-US" b="1" i="1" baseline="0"/>
          </a:p>
          <a:p>
            <a:r>
              <a:rPr lang="en-US" b="1" i="1" baseline="0"/>
              <a:t>Facilitator says:</a:t>
            </a:r>
            <a:endParaRPr lang="en-US" b="1" i="1"/>
          </a:p>
          <a:p>
            <a:pPr marL="171450" indent="-171450">
              <a:buFont typeface="Arial" panose="020B0604020202020204" pitchFamily="34" charset="0"/>
              <a:buChar char="•"/>
            </a:pPr>
            <a:r>
              <a:rPr lang="en-US"/>
              <a:t>During today’s sessions, we’ll be asking you to:</a:t>
            </a:r>
          </a:p>
          <a:p>
            <a:pPr marL="628650" lvl="1" indent="-171450">
              <a:buFont typeface="Arial" panose="020B0604020202020204" pitchFamily="34" charset="0"/>
              <a:buChar char="•"/>
            </a:pPr>
            <a:r>
              <a:rPr lang="en-US"/>
              <a:t>Self-assess the extent to which you use the critical competencies for your role.</a:t>
            </a:r>
          </a:p>
          <a:p>
            <a:pPr marL="628650" lvl="1" indent="-171450">
              <a:buFont typeface="Arial" panose="020B0604020202020204" pitchFamily="34" charset="0"/>
              <a:buChar char="•"/>
            </a:pPr>
            <a:r>
              <a:rPr lang="en-US"/>
              <a:t>Create a personal development plan that leverages strengths and improves areas of growth.</a:t>
            </a:r>
          </a:p>
        </p:txBody>
      </p:sp>
      <p:sp>
        <p:nvSpPr>
          <p:cNvPr id="4" name="Slide Number Placeholder 3"/>
          <p:cNvSpPr>
            <a:spLocks noGrp="1"/>
          </p:cNvSpPr>
          <p:nvPr>
            <p:ph type="sldNum" sz="quarter" idx="10"/>
          </p:nvPr>
        </p:nvSpPr>
        <p:spPr/>
        <p:txBody>
          <a:bodyPr/>
          <a:lstStyle/>
          <a:p>
            <a:fld id="{896ECE7F-0B4A-4070-80F6-26359A84C081}" type="slidenum">
              <a:rPr lang="en-US" smtClean="0"/>
              <a:t>3</a:t>
            </a:fld>
            <a:endParaRPr lang="en-US"/>
          </a:p>
        </p:txBody>
      </p:sp>
    </p:spTree>
    <p:extLst>
      <p:ext uri="{BB962C8B-B14F-4D97-AF65-F5344CB8AC3E}">
        <p14:creationId xmlns:p14="http://schemas.microsoft.com/office/powerpoint/2010/main" val="27285442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a:solidFill>
                  <a:schemeClr val="tx1"/>
                </a:solidFill>
                <a:effectLst/>
                <a:latin typeface="+mn-lt"/>
                <a:ea typeface="+mn-ea"/>
                <a:cs typeface="+mn-cs"/>
              </a:rPr>
              <a:t>Facilitator: PI</a:t>
            </a:r>
          </a:p>
          <a:p>
            <a:endParaRPr lang="en-US" sz="1200" b="1" i="1" kern="1200">
              <a:solidFill>
                <a:schemeClr val="tx1"/>
              </a:solidFill>
              <a:effectLst/>
              <a:latin typeface="+mn-lt"/>
              <a:ea typeface="+mn-ea"/>
              <a:cs typeface="+mn-cs"/>
            </a:endParaRPr>
          </a:p>
          <a:p>
            <a:r>
              <a:rPr lang="en-US" sz="1200" b="1" i="1" kern="1200">
                <a:solidFill>
                  <a:schemeClr val="tx1"/>
                </a:solidFill>
                <a:effectLst/>
                <a:latin typeface="+mn-lt"/>
                <a:ea typeface="+mn-ea"/>
                <a:cs typeface="+mn-cs"/>
              </a:rPr>
              <a:t>Objective of this slide:</a:t>
            </a:r>
            <a:r>
              <a:rPr lang="en-US" sz="1200" b="0" i="0" kern="1200">
                <a:solidFill>
                  <a:schemeClr val="tx1"/>
                </a:solidFill>
                <a:effectLst/>
                <a:latin typeface="+mn-lt"/>
                <a:ea typeface="+mn-ea"/>
                <a:cs typeface="+mn-cs"/>
              </a:rPr>
              <a:t> Understand the concept of competencies.</a:t>
            </a:r>
            <a:endParaRPr lang="en-US" sz="1200" b="0" i="0" kern="1200" baseline="0">
              <a:solidFill>
                <a:schemeClr val="tx1"/>
              </a:solidFill>
              <a:effectLst/>
              <a:latin typeface="+mn-lt"/>
              <a:ea typeface="+mn-ea"/>
              <a:cs typeface="+mn-cs"/>
            </a:endParaRPr>
          </a:p>
          <a:p>
            <a:endParaRPr lang="en-US" sz="1200" b="0" i="0" kern="1200" baseline="0">
              <a:solidFill>
                <a:schemeClr val="tx1"/>
              </a:solidFill>
              <a:effectLst/>
              <a:latin typeface="+mn-lt"/>
              <a:ea typeface="+mn-ea"/>
              <a:cs typeface="+mn-cs"/>
            </a:endParaRPr>
          </a:p>
          <a:p>
            <a:r>
              <a:rPr lang="en-US" sz="1200" b="1" i="1" kern="1200" baseline="0">
                <a:solidFill>
                  <a:schemeClr val="tx1"/>
                </a:solidFill>
                <a:effectLst/>
                <a:latin typeface="+mn-lt"/>
                <a:ea typeface="+mn-ea"/>
                <a:cs typeface="+mn-cs"/>
              </a:rPr>
              <a:t>Estimated time: </a:t>
            </a:r>
            <a:r>
              <a:rPr lang="en-US" sz="1200" b="0" i="0" kern="1200" baseline="0">
                <a:solidFill>
                  <a:schemeClr val="tx1"/>
                </a:solidFill>
                <a:effectLst/>
                <a:latin typeface="+mn-lt"/>
                <a:ea typeface="+mn-ea"/>
                <a:cs typeface="+mn-cs"/>
              </a:rPr>
              <a:t>2 minutes</a:t>
            </a:r>
          </a:p>
          <a:p>
            <a:endParaRPr lang="en-US" sz="1200" b="1" i="1" kern="1200" baseline="0">
              <a:solidFill>
                <a:schemeClr val="tx1"/>
              </a:solidFill>
              <a:effectLst/>
              <a:latin typeface="+mn-lt"/>
              <a:ea typeface="+mn-ea"/>
              <a:cs typeface="+mn-cs"/>
            </a:endParaRPr>
          </a:p>
          <a:p>
            <a:r>
              <a:rPr lang="en-US" sz="1200" b="1" i="1" kern="1200" baseline="0">
                <a:solidFill>
                  <a:schemeClr val="tx1"/>
                </a:solidFill>
                <a:effectLst/>
                <a:latin typeface="+mn-lt"/>
                <a:ea typeface="+mn-ea"/>
                <a:cs typeface="+mn-cs"/>
              </a:rPr>
              <a:t>Facilitator says: </a:t>
            </a:r>
          </a:p>
          <a:p>
            <a:pPr marL="171450" indent="-171450">
              <a:buFont typeface="Arial" panose="020B0604020202020204" pitchFamily="34" charset="0"/>
              <a:buChar char="•"/>
            </a:pPr>
            <a:r>
              <a:rPr lang="en-US" sz="1200" kern="1200">
                <a:solidFill>
                  <a:schemeClr val="tx1"/>
                </a:solidFill>
                <a:effectLst/>
                <a:latin typeface="+mn-lt"/>
                <a:ea typeface="+mn-ea"/>
                <a:cs typeface="+mn-cs"/>
              </a:rPr>
              <a:t>In addition to the professional</a:t>
            </a:r>
            <a:r>
              <a:rPr lang="en-US" sz="1200" kern="1200" baseline="0">
                <a:solidFill>
                  <a:schemeClr val="tx1"/>
                </a:solidFill>
                <a:effectLst/>
                <a:latin typeface="+mn-lt"/>
                <a:ea typeface="+mn-ea"/>
                <a:cs typeface="+mn-cs"/>
              </a:rPr>
              <a:t> skills you have, chances are you also have underlying traits—or competencies—that have helped you see some successes in your role so far. </a:t>
            </a:r>
            <a:r>
              <a:rPr lang="en-US" sz="1200" kern="1200">
                <a:solidFill>
                  <a:schemeClr val="tx1"/>
                </a:solidFill>
                <a:effectLst/>
                <a:latin typeface="+mn-lt"/>
                <a:ea typeface="+mn-ea"/>
                <a:cs typeface="+mn-cs"/>
              </a:rPr>
              <a:t>You may remember briefly talking about competencies during summer training. Here is a quick recap. </a:t>
            </a:r>
          </a:p>
          <a:p>
            <a:pPr marL="171450" indent="-171450">
              <a:buFont typeface="Arial" panose="020B0604020202020204" pitchFamily="34" charset="0"/>
              <a:buChar char="•"/>
            </a:pPr>
            <a:r>
              <a:rPr lang="en-US" sz="1200" i="1" kern="1200">
                <a:solidFill>
                  <a:schemeClr val="tx1"/>
                </a:solidFill>
                <a:effectLst/>
                <a:latin typeface="+mn-lt"/>
                <a:ea typeface="+mn-ea"/>
                <a:cs typeface="+mn-cs"/>
              </a:rPr>
              <a:t>[click to animate]</a:t>
            </a:r>
            <a:r>
              <a:rPr lang="en-US" sz="1200" i="1" kern="1200" baseline="0">
                <a:solidFill>
                  <a:schemeClr val="tx1"/>
                </a:solidFill>
                <a:effectLst/>
                <a:latin typeface="+mn-lt"/>
                <a:ea typeface="+mn-ea"/>
                <a:cs typeface="+mn-cs"/>
              </a:rPr>
              <a:t> </a:t>
            </a:r>
            <a:r>
              <a:rPr lang="en-US" sz="1200" kern="1200">
                <a:solidFill>
                  <a:schemeClr val="tx1"/>
                </a:solidFill>
                <a:effectLst/>
                <a:latin typeface="+mn-lt"/>
                <a:ea typeface="+mn-ea"/>
                <a:cs typeface="+mn-cs"/>
              </a:rPr>
              <a:t>Competencies are patterns of thinking, feeling, acting, or speaking. They are the underlying traits that make a person more or less effective in their work. Examples include persistence or self-confidence. We don’t use competency-based hiring and development practices often in education, but they are ubiquitous in other sectors, both for-profit and nonprofit, where companies have invested significant resources to develop competency models that are specific to their jobs, and use them strategically for hiring, placement, evaluation, and development.</a:t>
            </a:r>
            <a:r>
              <a:rPr lang="en-US" sz="1200" kern="1200" baseline="0">
                <a:solidFill>
                  <a:schemeClr val="tx1"/>
                </a:solidFill>
                <a:effectLst/>
                <a:latin typeface="+mn-lt"/>
                <a:ea typeface="+mn-ea"/>
                <a:cs typeface="+mn-cs"/>
              </a:rPr>
              <a:t> </a:t>
            </a: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i="1" kern="1200">
                <a:solidFill>
                  <a:schemeClr val="tx1"/>
                </a:solidFill>
                <a:effectLst/>
                <a:latin typeface="+mn-lt"/>
                <a:ea typeface="+mn-ea"/>
                <a:cs typeface="+mn-cs"/>
              </a:rPr>
              <a:t>[click</a:t>
            </a:r>
            <a:r>
              <a:rPr lang="en-US" sz="1200" i="1" kern="1200" baseline="0">
                <a:solidFill>
                  <a:schemeClr val="tx1"/>
                </a:solidFill>
                <a:effectLst/>
                <a:latin typeface="+mn-lt"/>
                <a:ea typeface="+mn-ea"/>
                <a:cs typeface="+mn-cs"/>
              </a:rPr>
              <a:t> to animate] </a:t>
            </a:r>
            <a:r>
              <a:rPr lang="en-US" sz="1200" kern="1200">
                <a:solidFill>
                  <a:schemeClr val="tx1"/>
                </a:solidFill>
                <a:effectLst/>
                <a:latin typeface="+mn-lt"/>
                <a:ea typeface="+mn-ea"/>
                <a:cs typeface="+mn-cs"/>
              </a:rPr>
              <a:t>Competencies are not static.</a:t>
            </a:r>
            <a:r>
              <a:rPr lang="en-US" sz="1200" kern="1200" baseline="0">
                <a:solidFill>
                  <a:schemeClr val="tx1"/>
                </a:solidFill>
                <a:effectLst/>
                <a:latin typeface="+mn-lt"/>
                <a:ea typeface="+mn-ea"/>
                <a:cs typeface="+mn-cs"/>
              </a:rPr>
              <a:t> </a:t>
            </a:r>
            <a:r>
              <a:rPr lang="en-US" sz="1200" kern="1200">
                <a:solidFill>
                  <a:schemeClr val="tx1"/>
                </a:solidFill>
                <a:effectLst/>
                <a:latin typeface="+mn-lt"/>
                <a:ea typeface="+mn-ea"/>
                <a:cs typeface="+mn-cs"/>
              </a:rPr>
              <a:t>They are developed over a lifetime of experience and can be intentionally developed. A person’s awareness of competencies can be a critical first step in professional and personal growth, which is one reason we are</a:t>
            </a:r>
            <a:r>
              <a:rPr lang="en-US" sz="1200" kern="1200" baseline="0">
                <a:solidFill>
                  <a:schemeClr val="tx1"/>
                </a:solidFill>
                <a:effectLst/>
                <a:latin typeface="+mn-lt"/>
                <a:ea typeface="+mn-ea"/>
                <a:cs typeface="+mn-cs"/>
              </a:rPr>
              <a:t> going to explore them now. </a:t>
            </a:r>
            <a:endParaRPr lang="en-US" sz="1200" kern="1200">
              <a:solidFill>
                <a:schemeClr val="tx1"/>
              </a:solidFill>
              <a:effectLst/>
              <a:latin typeface="+mn-lt"/>
              <a:ea typeface="+mn-ea"/>
              <a:cs typeface="+mn-cs"/>
            </a:endParaRPr>
          </a:p>
          <a:p>
            <a:pPr marL="171450" indent="-171450">
              <a:buFont typeface="Arial" panose="020B0604020202020204" pitchFamily="34" charset="0"/>
              <a:buChar char="•"/>
            </a:pPr>
            <a:r>
              <a:rPr lang="en-US" sz="1200" kern="1200">
                <a:solidFill>
                  <a:schemeClr val="tx1"/>
                </a:solidFill>
                <a:effectLst/>
                <a:latin typeface="+mn-lt"/>
                <a:ea typeface="+mn-ea"/>
                <a:cs typeface="+mn-cs"/>
              </a:rPr>
              <a:t>Competencies are also very effective for selecting individuals who are most likely to be successful in a role. In fact, many of you were selected in part because you demonstrated</a:t>
            </a:r>
            <a:r>
              <a:rPr lang="en-US" sz="1200" kern="1200" baseline="0">
                <a:solidFill>
                  <a:schemeClr val="tx1"/>
                </a:solidFill>
                <a:effectLst/>
                <a:latin typeface="+mn-lt"/>
                <a:ea typeface="+mn-ea"/>
                <a:cs typeface="+mn-cs"/>
              </a:rPr>
              <a:t> </a:t>
            </a:r>
            <a:r>
              <a:rPr lang="en-US" sz="1200" kern="1200">
                <a:solidFill>
                  <a:schemeClr val="tx1"/>
                </a:solidFill>
                <a:effectLst/>
                <a:latin typeface="+mn-lt"/>
                <a:ea typeface="+mn-ea"/>
                <a:cs typeface="+mn-cs"/>
              </a:rPr>
              <a:t>critical competencies that are essential for roles in Opportunity</a:t>
            </a:r>
            <a:r>
              <a:rPr lang="en-US" sz="1200" kern="1200" baseline="0">
                <a:solidFill>
                  <a:schemeClr val="tx1"/>
                </a:solidFill>
                <a:effectLst/>
                <a:latin typeface="+mn-lt"/>
                <a:ea typeface="+mn-ea"/>
                <a:cs typeface="+mn-cs"/>
              </a:rPr>
              <a:t> Culture schools</a:t>
            </a:r>
            <a:r>
              <a:rPr lang="en-US" sz="1200" kern="120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1DE0F6AD-62DB-4E88-B2AF-467A2D33D623}" type="slidenum">
              <a:rPr kumimoji="0" 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4</a:t>
            </a:fld>
            <a:endParaRPr kumimoji="0" 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5007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4" name="Slide Number Placeholder 3"/>
          <p:cNvSpPr>
            <a:spLocks noGrp="1"/>
          </p:cNvSpPr>
          <p:nvPr>
            <p:ph type="sldNum" sz="quarter" idx="5"/>
            <p:custDataLst>
              <p:tags r:id="rId1"/>
            </p:custDataLst>
          </p:nvPr>
        </p:nvSpPr>
        <p:spPr/>
        <p:txBody>
          <a:bodyPr/>
          <a:lstStyle/>
          <a:p>
            <a:pPr>
              <a:defRPr/>
            </a:pPr>
            <a:fld id="{85C7D615-4F6A-41E6-94EB-BD0871FD765F}" type="slidenum">
              <a:rPr lang="en-US" smtClean="0"/>
              <a:pPr>
                <a:defRPr/>
              </a:pPr>
              <a:t>5</a:t>
            </a:fld>
            <a:endParaRPr lang="en-US"/>
          </a:p>
        </p:txBody>
      </p:sp>
      <p:sp>
        <p:nvSpPr>
          <p:cNvPr id="5" name="Notes Placeholder 4"/>
          <p:cNvSpPr>
            <a:spLocks noGrp="1"/>
          </p:cNvSpPr>
          <p:nvPr>
            <p:ph type="body" sz="quarter" idx="10"/>
          </p:nvPr>
        </p:nvSpPr>
        <p:spPr/>
        <p:txBody>
          <a:bodyPr>
            <a:normAutofit/>
          </a:bodyPr>
          <a:lstStyle/>
          <a:p>
            <a:r>
              <a:rPr lang="en-US" b="1" i="1"/>
              <a:t>Facilitator: PI</a:t>
            </a:r>
          </a:p>
          <a:p>
            <a:endParaRPr lang="en-US" b="1" i="1"/>
          </a:p>
          <a:p>
            <a:r>
              <a:rPr lang="en-US" b="1" i="1"/>
              <a:t>Objective of this slide:</a:t>
            </a:r>
            <a:r>
              <a:rPr lang="en-US" b="0" i="0"/>
              <a:t> Introduce skills versus competencies.</a:t>
            </a:r>
            <a:endParaRPr lang="en-US" b="1" i="1"/>
          </a:p>
          <a:p>
            <a:endParaRPr lang="en-US" b="1"/>
          </a:p>
          <a:p>
            <a:r>
              <a:rPr lang="en-US" b="1" i="1"/>
              <a:t>Estimated time:</a:t>
            </a:r>
            <a:r>
              <a:rPr lang="en-US" b="0" i="0" u="none"/>
              <a:t> 1 minute</a:t>
            </a:r>
          </a:p>
          <a:p>
            <a:endParaRPr lang="en-US" b="1" i="1"/>
          </a:p>
          <a:p>
            <a:r>
              <a:rPr lang="en-US" b="1" i="1"/>
              <a:t>Facilitator says:</a:t>
            </a:r>
          </a:p>
          <a:p>
            <a:pPr marL="171450" indent="-171450">
              <a:buFont typeface="Arial" panose="020B0604020202020204" pitchFamily="34" charset="0"/>
              <a:buChar char="•"/>
            </a:pPr>
            <a:r>
              <a:rPr lang="en-US" b="0" i="0" u="none"/>
              <a:t>We showed this iceberg in summer training because it is a helpful way to visualize how competencies are different from skills and qualifications. </a:t>
            </a:r>
          </a:p>
          <a:p>
            <a:pPr marL="171450" indent="-171450">
              <a:buFont typeface="Arial" panose="020B0604020202020204" pitchFamily="34" charset="0"/>
              <a:buChar char="•"/>
            </a:pPr>
            <a:r>
              <a:rPr lang="en-US" i="1"/>
              <a:t>[click to animate] </a:t>
            </a:r>
            <a:r>
              <a:rPr lang="en-US"/>
              <a:t>On the surface are easy things to identify – a teacher’s qualifications, including his certification and degrees. If we look a little more closely we can also see his knowledge and skills – the types of courses he’s taken, the subjects he’s really good in. And we can observe his practices, as a teacher or a teacher-leader. </a:t>
            </a:r>
          </a:p>
          <a:p>
            <a:pPr marL="171450" indent="-171450">
              <a:buFont typeface="Arial" panose="020B0604020202020204" pitchFamily="34" charset="0"/>
              <a:buChar char="•"/>
            </a:pPr>
            <a:r>
              <a:rPr lang="en-US" i="1"/>
              <a:t>[click to animate] </a:t>
            </a:r>
            <a:r>
              <a:rPr lang="en-US"/>
              <a:t>But underneath the surface is what’s really difficult to see – and this is where the competencies lie. These are recurring patterns of thought and action – the underlying characteristics that have made a teacher’s outward achievements possible, such as his fundamental beliefs or achievement drive.</a:t>
            </a:r>
          </a:p>
          <a:p>
            <a:endParaRPr lang="en-US"/>
          </a:p>
        </p:txBody>
      </p:sp>
    </p:spTree>
    <p:extLst>
      <p:ext uri="{BB962C8B-B14F-4D97-AF65-F5344CB8AC3E}">
        <p14:creationId xmlns:p14="http://schemas.microsoft.com/office/powerpoint/2010/main" val="1547170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a:t>Facilitator: PI</a:t>
            </a:r>
          </a:p>
          <a:p>
            <a:endParaRPr lang="en-US" b="1" i="1"/>
          </a:p>
          <a:p>
            <a:r>
              <a:rPr lang="en-US" b="1" i="1"/>
              <a:t>Objective of this slide: </a:t>
            </a:r>
            <a:r>
              <a:rPr lang="en-US" b="0" i="0"/>
              <a:t>Remind attendees of the critical competencies for their role.</a:t>
            </a:r>
          </a:p>
          <a:p>
            <a:endParaRPr lang="en-US" b="0" i="0"/>
          </a:p>
          <a:p>
            <a:r>
              <a:rPr lang="en-US" b="1" i="1"/>
              <a:t>Estimated time:</a:t>
            </a:r>
            <a:r>
              <a:rPr lang="en-US" b="0" i="0"/>
              <a:t> 5 minutes</a:t>
            </a:r>
          </a:p>
          <a:p>
            <a:endParaRPr lang="en-US" b="0" i="0"/>
          </a:p>
          <a:p>
            <a:r>
              <a:rPr lang="en-US" b="1" i="1"/>
              <a:t>Facilitator says:</a:t>
            </a:r>
            <a:endParaRPr lang="en-US" b="0" i="0"/>
          </a:p>
          <a:p>
            <a:pPr marL="171450" indent="-171450">
              <a:buFont typeface="Arial" panose="020B0604020202020204" pitchFamily="34" charset="0"/>
              <a:buChar char="•"/>
            </a:pPr>
            <a:r>
              <a:rPr lang="en-US"/>
              <a:t>Each of the four OC roles has specific competencies that are most critical for success in that role. You were hired because you already exhibit many of these competencies.</a:t>
            </a:r>
          </a:p>
          <a:p>
            <a:pPr marL="171450" indent="-171450">
              <a:buFont typeface="Arial" panose="020B0604020202020204" pitchFamily="34" charset="0"/>
              <a:buChar char="•"/>
            </a:pPr>
            <a:r>
              <a:rPr lang="en-US"/>
              <a:t>While the list does vary across roles, you will notice some similarities. Going all the way back to Public Impact’s initial research in 2008, two competencies continued to show up among top performers in many different sectors: Achievement and Impact and Influence. Strong competence in cultural engagement is also critical in any school setting, regardless of role. You will see these three competencies appear across all roles in red.</a:t>
            </a:r>
          </a:p>
          <a:p>
            <a:pPr marL="171450" indent="-171450">
              <a:buFont typeface="Arial" panose="020B0604020202020204" pitchFamily="34" charset="0"/>
              <a:buChar char="•"/>
            </a:pPr>
            <a:r>
              <a:rPr lang="en-US"/>
              <a:t>Principals, MCLs, and DRTs have two other competencies in common—planning ahead and developing others—both of which you can imagine are critical in all three roles.</a:t>
            </a:r>
          </a:p>
          <a:p>
            <a:pPr marL="171450" indent="-171450">
              <a:buFont typeface="Arial" panose="020B0604020202020204" pitchFamily="34" charset="0"/>
              <a:buChar char="•"/>
            </a:pPr>
            <a:r>
              <a:rPr lang="en-US"/>
              <a:t>Please take the next two minutes to read through your role’s critical competencies, which you can find on the first column of the self-assessment handout. Please do not start filling out the self-assessment yet.</a:t>
            </a:r>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896ECE7F-0B4A-4070-80F6-26359A84C081}" type="slidenum">
              <a:rPr lang="en-US" smtClean="0"/>
              <a:t>6</a:t>
            </a:fld>
            <a:endParaRPr lang="en-US"/>
          </a:p>
        </p:txBody>
      </p:sp>
    </p:spTree>
    <p:extLst>
      <p:ext uri="{BB962C8B-B14F-4D97-AF65-F5344CB8AC3E}">
        <p14:creationId xmlns:p14="http://schemas.microsoft.com/office/powerpoint/2010/main" val="2665992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a:t>Facilitator: PI</a:t>
            </a:r>
          </a:p>
          <a:p>
            <a:endParaRPr lang="en-US" b="1" i="1"/>
          </a:p>
          <a:p>
            <a:r>
              <a:rPr lang="en-US" b="1" i="1"/>
              <a:t>Objective of this slide:</a:t>
            </a:r>
            <a:r>
              <a:rPr lang="en-US" b="0" i="0"/>
              <a:t> Self-assess participants’ use of competencies in their OC roles.</a:t>
            </a:r>
          </a:p>
          <a:p>
            <a:endParaRPr lang="en-US" b="0" i="0"/>
          </a:p>
          <a:p>
            <a:r>
              <a:rPr lang="en-US" b="1" i="1"/>
              <a:t>Estimated time: </a:t>
            </a:r>
            <a:r>
              <a:rPr lang="en-US" b="0" i="0"/>
              <a:t>10 minutes</a:t>
            </a:r>
          </a:p>
          <a:p>
            <a:endParaRPr lang="en-US" b="0" i="0"/>
          </a:p>
          <a:p>
            <a:r>
              <a:rPr lang="en-US" b="1" i="1"/>
              <a:t>Facilitator says:</a:t>
            </a:r>
            <a:endParaRPr lang="en-US" b="0" i="0"/>
          </a:p>
          <a:p>
            <a:pPr marL="171450" indent="-171450">
              <a:buFont typeface="Arial" panose="020B0604020202020204" pitchFamily="34" charset="0"/>
              <a:buChar char="•"/>
            </a:pPr>
            <a:r>
              <a:rPr lang="en-US"/>
              <a:t>Please take the next 10 minutes to start this self-assessment which is based on the critical competencies of your role. Note that each competency is listed under a cluster. For example, on the screen you see the MCL self-assessment. In the first row, you see the Driving for Results Cluster. That means each of the competencies that follow are all under the same category—Driving for Results. These competencies center around a relentless focus on student learning results. As you take the self-assessment, begin with the competencies themselves, reflecting on the extent to which you use this competency and providing specific examples for how you use this competency. After you complete every competency in the cluster, go back to the shaded row within the cluster and give yourself a rough average of all the related competencies. This will give you a sense overall how strong you are in that cluster.</a:t>
            </a:r>
          </a:p>
        </p:txBody>
      </p:sp>
      <p:sp>
        <p:nvSpPr>
          <p:cNvPr id="4" name="Slide Number Placeholder 3"/>
          <p:cNvSpPr>
            <a:spLocks noGrp="1"/>
          </p:cNvSpPr>
          <p:nvPr>
            <p:ph type="sldNum" sz="quarter" idx="10"/>
          </p:nvPr>
        </p:nvSpPr>
        <p:spPr/>
        <p:txBody>
          <a:bodyPr/>
          <a:lstStyle/>
          <a:p>
            <a:fld id="{896ECE7F-0B4A-4070-80F6-26359A84C081}" type="slidenum">
              <a:rPr lang="en-US" smtClean="0"/>
              <a:t>7</a:t>
            </a:fld>
            <a:endParaRPr lang="en-US"/>
          </a:p>
        </p:txBody>
      </p:sp>
    </p:spTree>
    <p:extLst>
      <p:ext uri="{BB962C8B-B14F-4D97-AF65-F5344CB8AC3E}">
        <p14:creationId xmlns:p14="http://schemas.microsoft.com/office/powerpoint/2010/main" val="1934798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a:t>Facilitator: PI</a:t>
            </a:r>
          </a:p>
          <a:p>
            <a:endParaRPr lang="en-US" b="1" i="1"/>
          </a:p>
          <a:p>
            <a:r>
              <a:rPr lang="en-US" b="1" i="1"/>
              <a:t>Objective of this slide:</a:t>
            </a:r>
            <a:r>
              <a:rPr lang="en-US" b="0" i="0"/>
              <a:t> Share strengths and areas of growth with a peer. </a:t>
            </a:r>
          </a:p>
          <a:p>
            <a:endParaRPr lang="en-US" b="0" i="0"/>
          </a:p>
          <a:p>
            <a:r>
              <a:rPr lang="en-US" b="1" i="1"/>
              <a:t>Estimated time:</a:t>
            </a:r>
            <a:r>
              <a:rPr lang="en-US" b="0" i="0"/>
              <a:t> 10 minutes</a:t>
            </a:r>
          </a:p>
          <a:p>
            <a:endParaRPr lang="en-US" b="0" i="0"/>
          </a:p>
          <a:p>
            <a:r>
              <a:rPr lang="en-US" b="1" i="1"/>
              <a:t>Facilitator says:</a:t>
            </a:r>
            <a:endParaRPr lang="en-US" b="0" i="0"/>
          </a:p>
          <a:p>
            <a:pPr marL="171450" indent="-171450">
              <a:buFont typeface="Arial" panose="020B0604020202020204" pitchFamily="34" charset="0"/>
              <a:buChar char="•"/>
            </a:pPr>
            <a:r>
              <a:rPr lang="en-US"/>
              <a:t>Please turn to a partner and discuss your strengths and areas of growth on the self-assessment. Choose one person to be Partner A and one person to be Partner B. Partner A will go first.</a:t>
            </a:r>
          </a:p>
          <a:p>
            <a:pPr marL="171450" indent="-171450">
              <a:buFont typeface="Arial" panose="020B0604020202020204" pitchFamily="34" charset="0"/>
              <a:buChar char="•"/>
            </a:pPr>
            <a:r>
              <a:rPr lang="en-US"/>
              <a:t>Partner A shares strengths and areas of growth from the self-assessment.</a:t>
            </a:r>
          </a:p>
          <a:p>
            <a:pPr marL="171450" indent="-171450">
              <a:buFont typeface="Arial" panose="020B0604020202020204" pitchFamily="34" charset="0"/>
              <a:buChar char="•"/>
            </a:pPr>
            <a:r>
              <a:rPr lang="en-US"/>
              <a:t>Out of Partner A’s strongest competencies, Partner B chooses one of them to explore further—ideally a competency that is an area of growth for Partner B.</a:t>
            </a:r>
          </a:p>
          <a:p>
            <a:pPr marL="171450" indent="-171450">
              <a:buFont typeface="Arial" panose="020B0604020202020204" pitchFamily="34" charset="0"/>
              <a:buChar char="•"/>
            </a:pPr>
            <a:r>
              <a:rPr lang="en-US"/>
              <a:t>Partner B then seeks advice from Partner A on how to improve in that competency. For example:</a:t>
            </a:r>
          </a:p>
          <a:p>
            <a:pPr marL="628650" lvl="1" indent="-171450">
              <a:buFont typeface="Arial" panose="020B0604020202020204" pitchFamily="34" charset="0"/>
              <a:buChar char="•"/>
            </a:pPr>
            <a:r>
              <a:rPr lang="en-US"/>
              <a:t>What have you done in your role to be strong in X?</a:t>
            </a:r>
          </a:p>
          <a:p>
            <a:pPr marL="628650" lvl="1" indent="-171450">
              <a:buFont typeface="Arial" panose="020B0604020202020204" pitchFamily="34" charset="0"/>
              <a:buChar char="•"/>
            </a:pPr>
            <a:r>
              <a:rPr lang="en-US"/>
              <a:t>Where should I begin to improve in Y?</a:t>
            </a:r>
          </a:p>
          <a:p>
            <a:pPr marL="171450" lvl="0" indent="-171450">
              <a:buFont typeface="Arial" panose="020B0604020202020204" pitchFamily="34" charset="0"/>
              <a:buChar char="•"/>
            </a:pPr>
            <a:r>
              <a:rPr lang="en-US"/>
              <a:t>After five minutes, you will switch roles.</a:t>
            </a:r>
          </a:p>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10"/>
          </p:nvPr>
        </p:nvSpPr>
        <p:spPr/>
        <p:txBody>
          <a:bodyPr/>
          <a:lstStyle/>
          <a:p>
            <a:fld id="{896ECE7F-0B4A-4070-80F6-26359A84C081}" type="slidenum">
              <a:rPr lang="en-US" smtClean="0"/>
              <a:t>8</a:t>
            </a:fld>
            <a:endParaRPr lang="en-US"/>
          </a:p>
        </p:txBody>
      </p:sp>
    </p:spTree>
    <p:extLst>
      <p:ext uri="{BB962C8B-B14F-4D97-AF65-F5344CB8AC3E}">
        <p14:creationId xmlns:p14="http://schemas.microsoft.com/office/powerpoint/2010/main" val="4281255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a:t>Facilitator: PI</a:t>
            </a:r>
          </a:p>
          <a:p>
            <a:endParaRPr lang="en-US" sz="1200" b="1" i="1"/>
          </a:p>
          <a:p>
            <a:r>
              <a:rPr lang="en-US" sz="1200" b="1" i="1"/>
              <a:t>Objective of this slide:</a:t>
            </a:r>
            <a:r>
              <a:rPr lang="en-US" sz="1200" b="0" i="0"/>
              <a:t> Draft a personal development plan.</a:t>
            </a:r>
          </a:p>
          <a:p>
            <a:endParaRPr lang="en-US" sz="1200" b="0" i="0"/>
          </a:p>
          <a:p>
            <a:r>
              <a:rPr lang="en-US" sz="1200" b="1" i="1"/>
              <a:t>Estimated time: </a:t>
            </a:r>
            <a:r>
              <a:rPr lang="en-US" sz="1200" b="0" i="0"/>
              <a:t>12 minutes</a:t>
            </a:r>
          </a:p>
          <a:p>
            <a:endParaRPr lang="en-US" sz="1200" b="0" i="0"/>
          </a:p>
          <a:p>
            <a:r>
              <a:rPr lang="en-US" sz="1200" b="1" i="1"/>
              <a:t>Facilitator says:</a:t>
            </a:r>
            <a:endParaRPr lang="en-US" sz="1200" b="0" i="0"/>
          </a:p>
          <a:p>
            <a:pPr marL="171450" indent="-171450">
              <a:buFont typeface="Arial" panose="020B0604020202020204" pitchFamily="34" charset="0"/>
              <a:buChar char="•"/>
            </a:pPr>
            <a:r>
              <a:rPr lang="en-US" sz="1200"/>
              <a:t>Over the summer, MCLs and DRTs set goals to measure success this year. These goals are absolutely critical to ensure that you are improving your and others’ teacher practice and ultimately, seeing gains in student learning and growth. </a:t>
            </a:r>
          </a:p>
          <a:p>
            <a:pPr marL="171450" indent="-171450">
              <a:buFont typeface="Arial" panose="020B0604020202020204" pitchFamily="34" charset="0"/>
              <a:buChar char="•"/>
            </a:pPr>
            <a:r>
              <a:rPr lang="en-US" sz="1200"/>
              <a:t>In addition to thinking about teacher skills and student outcomes, it is important for you all to be thinking about your own personal development, and how that will lead to your ultimate professional plans. It’s not often that we get a chance to step back and think about our five or ten year plan, but we are going to get a chance to do that today and then follow up at the end of this year.</a:t>
            </a:r>
          </a:p>
          <a:p>
            <a:pPr marL="171450" indent="-171450">
              <a:buFont typeface="Arial" panose="020B0604020202020204" pitchFamily="34" charset="0"/>
              <a:buChar char="•"/>
            </a:pPr>
            <a:r>
              <a:rPr lang="en-US" sz="1200"/>
              <a:t>Please take out your handout titled </a:t>
            </a:r>
            <a:r>
              <a:rPr lang="en-US" sz="1200" i="0"/>
              <a:t>“Personal Development Plan.”</a:t>
            </a:r>
            <a:endParaRPr lang="en-US" sz="1200"/>
          </a:p>
          <a:p>
            <a:pPr marL="171450" indent="-171450">
              <a:buFont typeface="Arial" panose="020B0604020202020204" pitchFamily="34" charset="0"/>
              <a:buChar char="•"/>
            </a:pPr>
            <a:r>
              <a:rPr lang="en-US" sz="1200" i="1"/>
              <a:t>[Walk through the template, sharing any examples or extra details in the handout.]</a:t>
            </a:r>
          </a:p>
          <a:p>
            <a:pPr marL="628650" lvl="1" indent="-171450">
              <a:buFont typeface="Arial" panose="020B0604020202020204" pitchFamily="34" charset="0"/>
              <a:buChar char="•"/>
            </a:pPr>
            <a:r>
              <a:rPr lang="en-US" sz="1200"/>
              <a:t>What do you </a:t>
            </a:r>
            <a:r>
              <a:rPr lang="en-US" sz="1200" b="1"/>
              <a:t>aspire</a:t>
            </a:r>
            <a:r>
              <a:rPr lang="en-US" sz="1200"/>
              <a:t> to be doing professionally in five to ten years?</a:t>
            </a:r>
          </a:p>
          <a:p>
            <a:pPr marL="628650" lvl="1" indent="-171450">
              <a:buFont typeface="Arial" panose="020B0604020202020204" pitchFamily="34" charset="0"/>
              <a:buChar char="•"/>
            </a:pPr>
            <a:r>
              <a:rPr lang="en-US" sz="1200"/>
              <a:t>Which </a:t>
            </a:r>
            <a:r>
              <a:rPr lang="en-US" sz="1200" b="1"/>
              <a:t>competencies </a:t>
            </a:r>
            <a:r>
              <a:rPr lang="en-US" sz="1200"/>
              <a:t>will you prioritize this year in order to reach those goals?</a:t>
            </a:r>
          </a:p>
          <a:p>
            <a:pPr marL="628650" lvl="1" indent="-171450">
              <a:buFont typeface="Arial" panose="020B0604020202020204" pitchFamily="34" charset="0"/>
              <a:buChar char="•"/>
            </a:pPr>
            <a:r>
              <a:rPr lang="en-US" sz="1200"/>
              <a:t>What does </a:t>
            </a:r>
            <a:r>
              <a:rPr lang="en-US" sz="1200" b="1"/>
              <a:t>success</a:t>
            </a:r>
            <a:r>
              <a:rPr lang="en-US" sz="1200"/>
              <a:t> look like if you improve in your chosen competencies this year?</a:t>
            </a:r>
          </a:p>
          <a:p>
            <a:pPr marL="628650" lvl="1" indent="-171450">
              <a:buFont typeface="Arial" panose="020B0604020202020204" pitchFamily="34" charset="0"/>
              <a:buChar char="•"/>
            </a:pPr>
            <a:r>
              <a:rPr lang="en-US" sz="1200"/>
              <a:t>What </a:t>
            </a:r>
            <a:r>
              <a:rPr lang="en-US" sz="1200" b="1"/>
              <a:t>steps</a:t>
            </a:r>
            <a:r>
              <a:rPr lang="en-US" sz="1200"/>
              <a:t> will you take?</a:t>
            </a:r>
          </a:p>
          <a:p>
            <a:pPr marL="628650" lvl="1" indent="-171450">
              <a:buFont typeface="Arial" panose="020B0604020202020204" pitchFamily="34" charset="0"/>
              <a:buChar char="•"/>
            </a:pPr>
            <a:r>
              <a:rPr lang="en-US" sz="1200"/>
              <a:t>What </a:t>
            </a:r>
            <a:r>
              <a:rPr lang="en-US" sz="1200" b="1"/>
              <a:t>supports</a:t>
            </a:r>
            <a:r>
              <a:rPr lang="en-US" sz="1200"/>
              <a:t> do you need to succeed and hold you accountable?</a:t>
            </a:r>
          </a:p>
          <a:p>
            <a:pPr marL="171450" lvl="0" indent="-171450">
              <a:buFont typeface="Arial" panose="020B0604020202020204" pitchFamily="34" charset="0"/>
              <a:buChar char="•"/>
            </a:pPr>
            <a:r>
              <a:rPr lang="en-US" sz="1200"/>
              <a:t>Take the next 15 minutes to begin working on this development plan. However, don’t worry if you can’t finish it today—you may need more time to truly reflect and finish this plan.</a:t>
            </a:r>
          </a:p>
        </p:txBody>
      </p:sp>
      <p:sp>
        <p:nvSpPr>
          <p:cNvPr id="4" name="Slide Number Placeholder 3"/>
          <p:cNvSpPr>
            <a:spLocks noGrp="1"/>
          </p:cNvSpPr>
          <p:nvPr>
            <p:ph type="sldNum" sz="quarter" idx="10"/>
          </p:nvPr>
        </p:nvSpPr>
        <p:spPr/>
        <p:txBody>
          <a:bodyPr/>
          <a:lstStyle/>
          <a:p>
            <a:fld id="{896ECE7F-0B4A-4070-80F6-26359A84C081}" type="slidenum">
              <a:rPr lang="en-US" smtClean="0"/>
              <a:t>9</a:t>
            </a:fld>
            <a:endParaRPr lang="en-US"/>
          </a:p>
        </p:txBody>
      </p:sp>
    </p:spTree>
    <p:extLst>
      <p:ext uri="{BB962C8B-B14F-4D97-AF65-F5344CB8AC3E}">
        <p14:creationId xmlns:p14="http://schemas.microsoft.com/office/powerpoint/2010/main" val="29532805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76FC818-2A56-4B15-A621-771042A30073}"/>
              </a:ext>
            </a:extLst>
          </p:cNvPr>
          <p:cNvSpPr/>
          <p:nvPr userDrawn="1"/>
        </p:nvSpPr>
        <p:spPr>
          <a:xfrm>
            <a:off x="0" y="3366655"/>
            <a:ext cx="4479989" cy="3487341"/>
          </a:xfrm>
          <a:prstGeom prst="rect">
            <a:avLst/>
          </a:prstGeom>
          <a:solidFill>
            <a:srgbClr val="3FAB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4BA598FC-731D-4A66-AC9A-CDE02D6E91E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64749" y="3366655"/>
            <a:ext cx="4679251" cy="3487341"/>
          </a:xfrm>
          <a:prstGeom prst="rect">
            <a:avLst/>
          </a:prstGeom>
        </p:spPr>
      </p:pic>
      <p:sp>
        <p:nvSpPr>
          <p:cNvPr id="12" name="TextBox 11">
            <a:extLst>
              <a:ext uri="{FF2B5EF4-FFF2-40B4-BE49-F238E27FC236}">
                <a16:creationId xmlns:a16="http://schemas.microsoft.com/office/drawing/2014/main" id="{64CCD650-7A81-48EA-B0BA-D31E87070949}"/>
              </a:ext>
            </a:extLst>
          </p:cNvPr>
          <p:cNvSpPr txBox="1"/>
          <p:nvPr userDrawn="1"/>
        </p:nvSpPr>
        <p:spPr>
          <a:xfrm>
            <a:off x="2078785" y="6271169"/>
            <a:ext cx="2321469" cy="430887"/>
          </a:xfrm>
          <a:prstGeom prst="rect">
            <a:avLst/>
          </a:prstGeom>
          <a:noFill/>
        </p:spPr>
        <p:txBody>
          <a:bodyPr wrap="none" rtlCol="0">
            <a:spAutoFit/>
          </a:bodyPr>
          <a:lstStyle/>
          <a:p>
            <a:r>
              <a:rPr lang="en-US" sz="1100" b="0">
                <a:solidFill>
                  <a:schemeClr val="bg1"/>
                </a:solidFill>
              </a:rPr>
              <a:t>To copy or adapt this material, see </a:t>
            </a:r>
          </a:p>
          <a:p>
            <a:r>
              <a:rPr lang="en-US" sz="1100" b="0">
                <a:solidFill>
                  <a:schemeClr val="bg1"/>
                </a:solidFill>
              </a:rPr>
              <a:t>OpportunityCulture.org/terms-of-use</a:t>
            </a:r>
          </a:p>
        </p:txBody>
      </p:sp>
      <p:sp>
        <p:nvSpPr>
          <p:cNvPr id="16" name="Text Placeholder 10">
            <a:extLst>
              <a:ext uri="{FF2B5EF4-FFF2-40B4-BE49-F238E27FC236}">
                <a16:creationId xmlns:a16="http://schemas.microsoft.com/office/drawing/2014/main" id="{F6C63DF8-3942-48E5-A7EF-394502821DC5}"/>
              </a:ext>
            </a:extLst>
          </p:cNvPr>
          <p:cNvSpPr>
            <a:spLocks noGrp="1"/>
          </p:cNvSpPr>
          <p:nvPr>
            <p:ph type="body" sz="quarter" idx="17" hasCustomPrompt="1"/>
          </p:nvPr>
        </p:nvSpPr>
        <p:spPr>
          <a:xfrm>
            <a:off x="258509" y="1427702"/>
            <a:ext cx="8675284" cy="1048869"/>
          </a:xfrm>
          <a:prstGeom prst="rect">
            <a:avLst/>
          </a:prstGeom>
        </p:spPr>
        <p:txBody>
          <a:bodyPr anchor="ctr">
            <a:noAutofit/>
          </a:bodyPr>
          <a:lstStyle>
            <a:lvl1pPr>
              <a:buFontTx/>
              <a:buNone/>
              <a:defRPr sz="4000" b="1" baseline="0">
                <a:solidFill>
                  <a:srgbClr val="3FAB9B"/>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pic>
        <p:nvPicPr>
          <p:cNvPr id="11" name="Picture 10">
            <a:extLst>
              <a:ext uri="{FF2B5EF4-FFF2-40B4-BE49-F238E27FC236}">
                <a16:creationId xmlns:a16="http://schemas.microsoft.com/office/drawing/2014/main" id="{D2447F89-A2CF-442E-95E8-96678FC5740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2400" y="6195693"/>
            <a:ext cx="1861888" cy="581840"/>
          </a:xfrm>
          <a:prstGeom prst="rect">
            <a:avLst/>
          </a:prstGeom>
        </p:spPr>
      </p:pic>
      <p:pic>
        <p:nvPicPr>
          <p:cNvPr id="17" name="Picture 16">
            <a:extLst>
              <a:ext uri="{FF2B5EF4-FFF2-40B4-BE49-F238E27FC236}">
                <a16:creationId xmlns:a16="http://schemas.microsoft.com/office/drawing/2014/main" id="{00B30177-FBAE-4BCC-8B9C-553D05D5BCC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38551" y="205071"/>
            <a:ext cx="7315200" cy="497498"/>
          </a:xfrm>
          <a:prstGeom prst="rect">
            <a:avLst/>
          </a:prstGeom>
        </p:spPr>
      </p:pic>
    </p:spTree>
    <p:extLst>
      <p:ext uri="{BB962C8B-B14F-4D97-AF65-F5344CB8AC3E}">
        <p14:creationId xmlns:p14="http://schemas.microsoft.com/office/powerpoint/2010/main" val="3864887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 Teal">
    <p:spTree>
      <p:nvGrpSpPr>
        <p:cNvPr id="1" name=""/>
        <p:cNvGrpSpPr/>
        <p:nvPr/>
      </p:nvGrpSpPr>
      <p:grpSpPr>
        <a:xfrm>
          <a:off x="0" y="0"/>
          <a:ext cx="0" cy="0"/>
          <a:chOff x="0" y="0"/>
          <a:chExt cx="0" cy="0"/>
        </a:xfrm>
      </p:grpSpPr>
      <p:sp>
        <p:nvSpPr>
          <p:cNvPr id="14" name="Chart Placeholder 2">
            <a:extLst>
              <a:ext uri="{FF2B5EF4-FFF2-40B4-BE49-F238E27FC236}">
                <a16:creationId xmlns:a16="http://schemas.microsoft.com/office/drawing/2014/main" id="{F54C192B-8AE5-41BB-B230-A4522DAB90B6}"/>
              </a:ext>
            </a:extLst>
          </p:cNvPr>
          <p:cNvSpPr>
            <a:spLocks noGrp="1"/>
          </p:cNvSpPr>
          <p:nvPr>
            <p:ph type="chart" sz="quarter" idx="18"/>
          </p:nvPr>
        </p:nvSpPr>
        <p:spPr>
          <a:xfrm>
            <a:off x="723207" y="1415524"/>
            <a:ext cx="7815851" cy="4592638"/>
          </a:xfrm>
          <a:prstGeom prst="rect">
            <a:avLst/>
          </a:prstGeom>
        </p:spPr>
        <p:txBody>
          <a:bodyPr/>
          <a:lstStyle/>
          <a:p>
            <a:endParaRPr lang="en-US"/>
          </a:p>
        </p:txBody>
      </p:sp>
      <p:sp>
        <p:nvSpPr>
          <p:cNvPr id="15" name="Text Placeholder 10">
            <a:extLst>
              <a:ext uri="{FF2B5EF4-FFF2-40B4-BE49-F238E27FC236}">
                <a16:creationId xmlns:a16="http://schemas.microsoft.com/office/drawing/2014/main" id="{993B6066-92B4-434B-BB1F-54E6575CE642}"/>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1737067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 Teal">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6878" y="1472790"/>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07378" y="1472790"/>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Text Placeholder 10">
            <a:extLst>
              <a:ext uri="{FF2B5EF4-FFF2-40B4-BE49-F238E27FC236}">
                <a16:creationId xmlns:a16="http://schemas.microsoft.com/office/drawing/2014/main" id="{635DCBAC-FADE-4A82-A094-33C4BF6F2C31}"/>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2996591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C Principles">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7F65E88-557D-4AC9-AD75-59B5831FB1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666186" y="1327633"/>
            <a:ext cx="2285997" cy="1703702"/>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F6F45FC8-52C7-4BD2-8D71-297862A78990}"/>
              </a:ext>
            </a:extLst>
          </p:cNvPr>
          <p:cNvSpPr txBox="1"/>
          <p:nvPr userDrawn="1"/>
        </p:nvSpPr>
        <p:spPr>
          <a:xfrm>
            <a:off x="97892" y="3253516"/>
            <a:ext cx="8951515" cy="3108543"/>
          </a:xfrm>
          <a:prstGeom prst="rect">
            <a:avLst/>
          </a:prstGeom>
          <a:noFill/>
        </p:spPr>
        <p:txBody>
          <a:bodyPr wrap="square" rtlCol="0">
            <a:spAutoFit/>
          </a:bodyPr>
          <a:lstStyle/>
          <a:p>
            <a:pPr marL="0" indent="0" algn="l">
              <a:buNone/>
            </a:pPr>
            <a:r>
              <a:rPr lang="en-US" sz="2400" b="0"/>
              <a:t>1.  </a:t>
            </a:r>
            <a:r>
              <a:rPr lang="en-US" sz="2400" b="1">
                <a:solidFill>
                  <a:schemeClr val="accent2"/>
                </a:solidFill>
              </a:rPr>
              <a:t>Reach</a:t>
            </a:r>
            <a:r>
              <a:rPr lang="en-US" sz="2400">
                <a:solidFill>
                  <a:schemeClr val="accent2"/>
                </a:solidFill>
              </a:rPr>
              <a:t> </a:t>
            </a:r>
            <a:r>
              <a:rPr lang="en-US" sz="2400" b="1">
                <a:solidFill>
                  <a:schemeClr val="accent2"/>
                </a:solidFill>
              </a:rPr>
              <a:t>more students </a:t>
            </a:r>
            <a:r>
              <a:rPr lang="en-US" sz="2400"/>
              <a:t>with excellent teachers and their teams. </a:t>
            </a:r>
          </a:p>
          <a:p>
            <a:pPr marL="342900" indent="-342900" algn="l">
              <a:buAutoNum type="arabicPeriod"/>
            </a:pPr>
            <a:endParaRPr lang="en-US" sz="700"/>
          </a:p>
          <a:p>
            <a:pPr marL="0" indent="0" algn="l">
              <a:buNone/>
            </a:pPr>
            <a:r>
              <a:rPr lang="en-US" sz="2400" b="0"/>
              <a:t>2.  </a:t>
            </a:r>
            <a:r>
              <a:rPr lang="en-US" sz="2400" b="1">
                <a:solidFill>
                  <a:schemeClr val="accent2"/>
                </a:solidFill>
              </a:rPr>
              <a:t>Pay</a:t>
            </a:r>
            <a:r>
              <a:rPr lang="en-US" sz="2400">
                <a:solidFill>
                  <a:schemeClr val="accent2"/>
                </a:solidFill>
              </a:rPr>
              <a:t> </a:t>
            </a:r>
            <a:r>
              <a:rPr lang="en-US" sz="2400" b="1">
                <a:solidFill>
                  <a:schemeClr val="accent2"/>
                </a:solidFill>
              </a:rPr>
              <a:t>teachers more </a:t>
            </a:r>
            <a:r>
              <a:rPr lang="en-US" sz="2400"/>
              <a:t>for extending their reach.</a:t>
            </a:r>
          </a:p>
          <a:p>
            <a:pPr marL="342900" indent="-342900" algn="l">
              <a:buAutoNum type="arabicPeriod"/>
            </a:pPr>
            <a:endParaRPr lang="en-US" sz="700"/>
          </a:p>
          <a:p>
            <a:pPr marL="0" indent="0" algn="l">
              <a:buNone/>
            </a:pPr>
            <a:r>
              <a:rPr lang="en-US" sz="2400"/>
              <a:t>3.  Fund pay within </a:t>
            </a:r>
            <a:r>
              <a:rPr lang="en-US" sz="2400" b="1">
                <a:solidFill>
                  <a:schemeClr val="accent2"/>
                </a:solidFill>
              </a:rPr>
              <a:t>regular budgets</a:t>
            </a:r>
            <a:r>
              <a:rPr lang="en-US" sz="2400"/>
              <a:t>.</a:t>
            </a:r>
          </a:p>
          <a:p>
            <a:pPr marL="342900" indent="-342900" algn="l">
              <a:buAutoNum type="arabicPeriod"/>
            </a:pPr>
            <a:endParaRPr lang="en-US" sz="700"/>
          </a:p>
          <a:p>
            <a:pPr marL="0" indent="0" algn="l">
              <a:buNone/>
            </a:pPr>
            <a:r>
              <a:rPr lang="en-US" sz="2400"/>
              <a:t>4.  Provide protected in-school time and clarity about how to use it for </a:t>
            </a:r>
          </a:p>
          <a:p>
            <a:pPr marL="0" indent="0" algn="l">
              <a:buNone/>
            </a:pPr>
            <a:r>
              <a:rPr lang="en-US" sz="2400" b="1"/>
              <a:t>     </a:t>
            </a:r>
            <a:r>
              <a:rPr lang="en-US" sz="2400" b="1">
                <a:solidFill>
                  <a:schemeClr val="accent2"/>
                </a:solidFill>
              </a:rPr>
              <a:t>planning, collaboration, and development</a:t>
            </a:r>
            <a:r>
              <a:rPr lang="en-US" sz="2400"/>
              <a:t>. </a:t>
            </a:r>
          </a:p>
          <a:p>
            <a:pPr marL="342900" indent="-342900" algn="l">
              <a:buAutoNum type="arabicPeriod"/>
            </a:pPr>
            <a:endParaRPr lang="en-US" sz="700"/>
          </a:p>
          <a:p>
            <a:pPr marL="0" indent="0" algn="l">
              <a:buNone/>
            </a:pPr>
            <a:r>
              <a:rPr lang="en-US" sz="2400"/>
              <a:t>5.  Match </a:t>
            </a:r>
            <a:r>
              <a:rPr lang="en-US" sz="2400" b="1">
                <a:solidFill>
                  <a:schemeClr val="accent2"/>
                </a:solidFill>
              </a:rPr>
              <a:t>authority and accountability </a:t>
            </a:r>
            <a:r>
              <a:rPr lang="en-US" sz="2400"/>
              <a:t>to each person’s</a:t>
            </a:r>
          </a:p>
          <a:p>
            <a:pPr marL="0" indent="0" algn="l">
              <a:buNone/>
            </a:pPr>
            <a:r>
              <a:rPr lang="en-US" sz="2400"/>
              <a:t>     responsibilities.</a:t>
            </a:r>
          </a:p>
        </p:txBody>
      </p:sp>
      <p:sp>
        <p:nvSpPr>
          <p:cNvPr id="3" name="Rectangle 2">
            <a:extLst>
              <a:ext uri="{FF2B5EF4-FFF2-40B4-BE49-F238E27FC236}">
                <a16:creationId xmlns:a16="http://schemas.microsoft.com/office/drawing/2014/main" id="{1A09F0E4-2F7F-45A6-8B56-55EA4E3838E5}"/>
              </a:ext>
            </a:extLst>
          </p:cNvPr>
          <p:cNvSpPr/>
          <p:nvPr userDrawn="1"/>
        </p:nvSpPr>
        <p:spPr>
          <a:xfrm>
            <a:off x="0" y="1672405"/>
            <a:ext cx="6666186" cy="954107"/>
          </a:xfrm>
          <a:prstGeom prst="rect">
            <a:avLst/>
          </a:prstGeom>
          <a:solidFill>
            <a:schemeClr val="accent6">
              <a:lumMod val="20000"/>
              <a:lumOff val="80000"/>
            </a:schemeClr>
          </a:solidFill>
        </p:spPr>
        <p:txBody>
          <a:bodyPr wrap="square">
            <a:spAutoFit/>
          </a:bodyPr>
          <a:lstStyle/>
          <a:p>
            <a:pPr algn="ctr"/>
            <a:r>
              <a:rPr lang="en-US" sz="2800" b="1"/>
              <a:t>Teams of teachers and school leaders </a:t>
            </a:r>
          </a:p>
          <a:p>
            <a:pPr algn="ctr"/>
            <a:r>
              <a:rPr lang="en-US" sz="2800" b="1"/>
              <a:t>adopt roles to:</a:t>
            </a:r>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Opportunity Culture Principles</a:t>
            </a:r>
          </a:p>
        </p:txBody>
      </p:sp>
    </p:spTree>
    <p:extLst>
      <p:ext uri="{BB962C8B-B14F-4D97-AF65-F5344CB8AC3E}">
        <p14:creationId xmlns:p14="http://schemas.microsoft.com/office/powerpoint/2010/main" val="42431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mon Challenge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45FC8-52C7-4BD2-8D71-297862A78990}"/>
              </a:ext>
            </a:extLst>
          </p:cNvPr>
          <p:cNvSpPr txBox="1"/>
          <p:nvPr userDrawn="1"/>
        </p:nvSpPr>
        <p:spPr>
          <a:xfrm>
            <a:off x="4256690" y="1832408"/>
            <a:ext cx="4708635" cy="3477875"/>
          </a:xfrm>
          <a:prstGeom prst="rect">
            <a:avLst/>
          </a:prstGeom>
          <a:noFill/>
        </p:spPr>
        <p:txBody>
          <a:bodyPr wrap="square" rtlCol="0">
            <a:spAutoFit/>
          </a:bodyPr>
          <a:lstStyle/>
          <a:p>
            <a:pPr marL="342900" indent="-342900" algn="l">
              <a:buFont typeface="Arial" panose="020B0604020202020204" pitchFamily="34" charset="0"/>
              <a:buChar char="•"/>
            </a:pPr>
            <a:r>
              <a:rPr lang="en-US" sz="2400" b="0">
                <a:solidFill>
                  <a:schemeClr val="tx1"/>
                </a:solidFill>
              </a:rPr>
              <a:t>Excellent teachers have no greater reach than others.</a:t>
            </a:r>
          </a:p>
          <a:p>
            <a:pPr marL="342900" indent="-342900" algn="l">
              <a:buFont typeface="Arial" panose="020B0604020202020204" pitchFamily="34" charset="0"/>
              <a:buChar char="•"/>
            </a:pPr>
            <a:endParaRPr lang="en-US" sz="700" b="0">
              <a:solidFill>
                <a:schemeClr val="tx1"/>
              </a:solidFill>
            </a:endParaRPr>
          </a:p>
          <a:p>
            <a:pPr marL="342900" indent="-342900" algn="l">
              <a:buFont typeface="Arial" panose="020B0604020202020204" pitchFamily="34" charset="0"/>
              <a:buChar char="•"/>
            </a:pPr>
            <a:r>
              <a:rPr lang="en-US" sz="2400" b="0">
                <a:solidFill>
                  <a:schemeClr val="tx1"/>
                </a:solidFill>
              </a:rPr>
              <a:t>Students are losing excellent teachers to district jobs and other careers that pay more.</a:t>
            </a:r>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Teachers</a:t>
            </a:r>
            <a:r>
              <a:rPr lang="en-US" sz="2400" baseline="0"/>
              <a:t> work alone and don’t have the support they need. </a:t>
            </a:r>
            <a:endParaRPr lang="en-US" sz="2400"/>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Principals</a:t>
            </a:r>
            <a:r>
              <a:rPr lang="en-US" sz="2400" baseline="0"/>
              <a:t> feel overwhelmed.</a:t>
            </a:r>
            <a:endParaRPr lang="en-US" sz="2400"/>
          </a:p>
          <a:p>
            <a:pPr marL="342900" indent="-342900" algn="l">
              <a:buAutoNum type="arabicPeriod"/>
            </a:pPr>
            <a:endParaRPr lang="en-US" sz="700"/>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Common Challenges</a:t>
            </a:r>
          </a:p>
        </p:txBody>
      </p:sp>
      <p:grpSp>
        <p:nvGrpSpPr>
          <p:cNvPr id="9" name="Group 8">
            <a:extLst>
              <a:ext uri="{FF2B5EF4-FFF2-40B4-BE49-F238E27FC236}">
                <a16:creationId xmlns:a16="http://schemas.microsoft.com/office/drawing/2014/main" id="{02E4E34D-E6DD-49B3-8C40-4EE2E9D2B543}"/>
              </a:ext>
            </a:extLst>
          </p:cNvPr>
          <p:cNvGrpSpPr/>
          <p:nvPr userDrawn="1"/>
        </p:nvGrpSpPr>
        <p:grpSpPr>
          <a:xfrm>
            <a:off x="132254" y="1486028"/>
            <a:ext cx="3992957" cy="4691243"/>
            <a:chOff x="1678421" y="1436649"/>
            <a:chExt cx="3992957" cy="4691243"/>
          </a:xfrm>
        </p:grpSpPr>
        <p:sp>
          <p:nvSpPr>
            <p:cNvPr id="10" name="Rectangle: Rounded Corners 38">
              <a:extLst>
                <a:ext uri="{FF2B5EF4-FFF2-40B4-BE49-F238E27FC236}">
                  <a16:creationId xmlns:a16="http://schemas.microsoft.com/office/drawing/2014/main" id="{EE530D11-836C-40AD-872C-38AE45A08AC8}"/>
                </a:ext>
              </a:extLst>
            </p:cNvPr>
            <p:cNvSpPr/>
            <p:nvPr/>
          </p:nvSpPr>
          <p:spPr>
            <a:xfrm>
              <a:off x="1969914" y="1723147"/>
              <a:ext cx="3409971" cy="3750826"/>
            </a:xfrm>
            <a:prstGeom prst="roundRect">
              <a:avLst/>
            </a:prstGeom>
            <a:noFill/>
            <a:ln w="38100">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Oval 10">
              <a:extLst>
                <a:ext uri="{FF2B5EF4-FFF2-40B4-BE49-F238E27FC236}">
                  <a16:creationId xmlns:a16="http://schemas.microsoft.com/office/drawing/2014/main" id="{EDA226E6-22F4-40D1-BEE3-2C8D9F762C6D}"/>
                </a:ext>
              </a:extLst>
            </p:cNvPr>
            <p:cNvSpPr/>
            <p:nvPr/>
          </p:nvSpPr>
          <p:spPr>
            <a:xfrm>
              <a:off x="3412019" y="1436649"/>
              <a:ext cx="596118" cy="572996"/>
            </a:xfrm>
            <a:prstGeom prst="ellipse">
              <a:avLst/>
            </a:prstGeom>
            <a:solidFill>
              <a:srgbClr val="E04629"/>
            </a:solidFill>
            <a:ln>
              <a:solidFill>
                <a:srgbClr val="E0442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a:t>
              </a:r>
            </a:p>
          </p:txBody>
        </p:sp>
        <p:grpSp>
          <p:nvGrpSpPr>
            <p:cNvPr id="12" name="Group 11">
              <a:extLst>
                <a:ext uri="{FF2B5EF4-FFF2-40B4-BE49-F238E27FC236}">
                  <a16:creationId xmlns:a16="http://schemas.microsoft.com/office/drawing/2014/main" id="{22BFE80A-1DDC-477B-91E0-12A6C1EDBABB}"/>
                </a:ext>
              </a:extLst>
            </p:cNvPr>
            <p:cNvGrpSpPr/>
            <p:nvPr/>
          </p:nvGrpSpPr>
          <p:grpSpPr>
            <a:xfrm>
              <a:off x="1678421" y="2132190"/>
              <a:ext cx="3992957" cy="2973211"/>
              <a:chOff x="1694184" y="2209800"/>
              <a:chExt cx="4575342" cy="3276600"/>
            </a:xfrm>
          </p:grpSpPr>
          <p:grpSp>
            <p:nvGrpSpPr>
              <p:cNvPr id="14" name="Group 13">
                <a:extLst>
                  <a:ext uri="{FF2B5EF4-FFF2-40B4-BE49-F238E27FC236}">
                    <a16:creationId xmlns:a16="http://schemas.microsoft.com/office/drawing/2014/main" id="{4CEA7962-E5A0-4723-A634-929F8D9BC8B9}"/>
                  </a:ext>
                </a:extLst>
              </p:cNvPr>
              <p:cNvGrpSpPr/>
              <p:nvPr/>
            </p:nvGrpSpPr>
            <p:grpSpPr>
              <a:xfrm>
                <a:off x="2362200" y="2209800"/>
                <a:ext cx="3276600" cy="3276600"/>
                <a:chOff x="2362200" y="2209800"/>
                <a:chExt cx="3276600" cy="3276600"/>
              </a:xfrm>
            </p:grpSpPr>
            <p:sp>
              <p:nvSpPr>
                <p:cNvPr id="21" name="Oval 20">
                  <a:extLst>
                    <a:ext uri="{FF2B5EF4-FFF2-40B4-BE49-F238E27FC236}">
                      <a16:creationId xmlns:a16="http://schemas.microsoft.com/office/drawing/2014/main" id="{6CF4775D-0079-42C0-B69B-1EFE7AEC0F81}"/>
                    </a:ext>
                  </a:extLst>
                </p:cNvPr>
                <p:cNvSpPr/>
                <p:nvPr/>
              </p:nvSpPr>
              <p:spPr>
                <a:xfrm>
                  <a:off x="32258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2" name="Oval 21">
                  <a:extLst>
                    <a:ext uri="{FF2B5EF4-FFF2-40B4-BE49-F238E27FC236}">
                      <a16:creationId xmlns:a16="http://schemas.microsoft.com/office/drawing/2014/main" id="{90D5BA3D-C51A-4D87-B19A-F3F44DCEAACE}"/>
                    </a:ext>
                  </a:extLst>
                </p:cNvPr>
                <p:cNvSpPr/>
                <p:nvPr/>
              </p:nvSpPr>
              <p:spPr>
                <a:xfrm>
                  <a:off x="40894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3" name="Oval 22">
                  <a:extLst>
                    <a:ext uri="{FF2B5EF4-FFF2-40B4-BE49-F238E27FC236}">
                      <a16:creationId xmlns:a16="http://schemas.microsoft.com/office/drawing/2014/main" id="{63C4020B-8B59-4E1F-A777-DB0403D627C7}"/>
                    </a:ext>
                  </a:extLst>
                </p:cNvPr>
                <p:cNvSpPr/>
                <p:nvPr/>
              </p:nvSpPr>
              <p:spPr>
                <a:xfrm>
                  <a:off x="4953000" y="22098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24" name="Oval 23">
                  <a:extLst>
                    <a:ext uri="{FF2B5EF4-FFF2-40B4-BE49-F238E27FC236}">
                      <a16:creationId xmlns:a16="http://schemas.microsoft.com/office/drawing/2014/main" id="{401D11D5-6104-4F8F-87CC-8F1EEC685A6E}"/>
                    </a:ext>
                  </a:extLst>
                </p:cNvPr>
                <p:cNvSpPr/>
                <p:nvPr/>
              </p:nvSpPr>
              <p:spPr>
                <a:xfrm>
                  <a:off x="2362200" y="30480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25" name="Oval 24">
                  <a:extLst>
                    <a:ext uri="{FF2B5EF4-FFF2-40B4-BE49-F238E27FC236}">
                      <a16:creationId xmlns:a16="http://schemas.microsoft.com/office/drawing/2014/main" id="{B8C12342-3D9B-4772-A97B-46DC4491C8E1}"/>
                    </a:ext>
                  </a:extLst>
                </p:cNvPr>
                <p:cNvSpPr/>
                <p:nvPr/>
              </p:nvSpPr>
              <p:spPr>
                <a:xfrm>
                  <a:off x="32258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6" name="Oval 25">
                  <a:extLst>
                    <a:ext uri="{FF2B5EF4-FFF2-40B4-BE49-F238E27FC236}">
                      <a16:creationId xmlns:a16="http://schemas.microsoft.com/office/drawing/2014/main" id="{B23E6586-DB84-4873-B0F2-29F9ADF64778}"/>
                    </a:ext>
                  </a:extLst>
                </p:cNvPr>
                <p:cNvSpPr/>
                <p:nvPr/>
              </p:nvSpPr>
              <p:spPr>
                <a:xfrm>
                  <a:off x="40894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7" name="Oval 26">
                  <a:extLst>
                    <a:ext uri="{FF2B5EF4-FFF2-40B4-BE49-F238E27FC236}">
                      <a16:creationId xmlns:a16="http://schemas.microsoft.com/office/drawing/2014/main" id="{C94F794D-7AC1-4024-9BC6-F003DD608CF7}"/>
                    </a:ext>
                  </a:extLst>
                </p:cNvPr>
                <p:cNvSpPr/>
                <p:nvPr/>
              </p:nvSpPr>
              <p:spPr>
                <a:xfrm>
                  <a:off x="4953000" y="30480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8" name="Oval 27">
                  <a:extLst>
                    <a:ext uri="{FF2B5EF4-FFF2-40B4-BE49-F238E27FC236}">
                      <a16:creationId xmlns:a16="http://schemas.microsoft.com/office/drawing/2014/main" id="{FF88C41A-5B47-49F9-89C8-25CB15B7EB0A}"/>
                    </a:ext>
                  </a:extLst>
                </p:cNvPr>
                <p:cNvSpPr/>
                <p:nvPr/>
              </p:nvSpPr>
              <p:spPr>
                <a:xfrm>
                  <a:off x="23622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29" name="Oval 28">
                  <a:extLst>
                    <a:ext uri="{FF2B5EF4-FFF2-40B4-BE49-F238E27FC236}">
                      <a16:creationId xmlns:a16="http://schemas.microsoft.com/office/drawing/2014/main" id="{6A9C1D26-A3D2-4EF7-BFD4-2B671C2C2B86}"/>
                    </a:ext>
                  </a:extLst>
                </p:cNvPr>
                <p:cNvSpPr/>
                <p:nvPr/>
              </p:nvSpPr>
              <p:spPr>
                <a:xfrm>
                  <a:off x="32258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0" name="Oval 29">
                  <a:extLst>
                    <a:ext uri="{FF2B5EF4-FFF2-40B4-BE49-F238E27FC236}">
                      <a16:creationId xmlns:a16="http://schemas.microsoft.com/office/drawing/2014/main" id="{5842E9E2-313F-45FC-9CCD-C69426462163}"/>
                    </a:ext>
                  </a:extLst>
                </p:cNvPr>
                <p:cNvSpPr/>
                <p:nvPr/>
              </p:nvSpPr>
              <p:spPr>
                <a:xfrm>
                  <a:off x="4953000" y="38862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1" name="Oval 30">
                  <a:extLst>
                    <a:ext uri="{FF2B5EF4-FFF2-40B4-BE49-F238E27FC236}">
                      <a16:creationId xmlns:a16="http://schemas.microsoft.com/office/drawing/2014/main" id="{42B6E0B1-ED05-4BC0-A85C-1EF612DD5B75}"/>
                    </a:ext>
                  </a:extLst>
                </p:cNvPr>
                <p:cNvSpPr/>
                <p:nvPr/>
              </p:nvSpPr>
              <p:spPr>
                <a:xfrm>
                  <a:off x="4114800" y="38862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32" name="Oval 31">
                  <a:extLst>
                    <a:ext uri="{FF2B5EF4-FFF2-40B4-BE49-F238E27FC236}">
                      <a16:creationId xmlns:a16="http://schemas.microsoft.com/office/drawing/2014/main" id="{5DBA4BAB-CCB2-4A9A-B8C5-3670B4A76D1F}"/>
                    </a:ext>
                  </a:extLst>
                </p:cNvPr>
                <p:cNvSpPr/>
                <p:nvPr/>
              </p:nvSpPr>
              <p:spPr>
                <a:xfrm>
                  <a:off x="23622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3" name="Oval 32">
                  <a:extLst>
                    <a:ext uri="{FF2B5EF4-FFF2-40B4-BE49-F238E27FC236}">
                      <a16:creationId xmlns:a16="http://schemas.microsoft.com/office/drawing/2014/main" id="{4FC0AA4B-2816-4363-AD2E-551E9B4CCCC9}"/>
                    </a:ext>
                  </a:extLst>
                </p:cNvPr>
                <p:cNvSpPr/>
                <p:nvPr/>
              </p:nvSpPr>
              <p:spPr>
                <a:xfrm>
                  <a:off x="3276600" y="4800600"/>
                  <a:ext cx="685800" cy="685800"/>
                </a:xfrm>
                <a:prstGeom prst="ellipse">
                  <a:avLst/>
                </a:prstGeom>
                <a:solidFill>
                  <a:srgbClr val="38AB9A"/>
                </a:solidFill>
                <a:ln w="38100" cmpd="sng">
                  <a:noFill/>
                </a:ln>
                <a:effectLst>
                  <a:glow rad="127000">
                    <a:srgbClr val="38AB9A">
                      <a:alpha val="40000"/>
                    </a:srgbClr>
                  </a:glow>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1"/>
                      </a:solidFill>
                    </a:rPr>
                    <a:t>T</a:t>
                  </a:r>
                  <a:r>
                    <a:rPr lang="en-US" b="1" baseline="-25000">
                      <a:solidFill>
                        <a:schemeClr val="bg1"/>
                      </a:solidFill>
                    </a:rPr>
                    <a:t>25</a:t>
                  </a:r>
                </a:p>
              </p:txBody>
            </p:sp>
            <p:sp>
              <p:nvSpPr>
                <p:cNvPr id="34" name="Oval 33">
                  <a:extLst>
                    <a:ext uri="{FF2B5EF4-FFF2-40B4-BE49-F238E27FC236}">
                      <a16:creationId xmlns:a16="http://schemas.microsoft.com/office/drawing/2014/main" id="{9BBF7353-5597-42D1-AC5F-51C0A2833F07}"/>
                    </a:ext>
                  </a:extLst>
                </p:cNvPr>
                <p:cNvSpPr/>
                <p:nvPr/>
              </p:nvSpPr>
              <p:spPr>
                <a:xfrm>
                  <a:off x="41148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5" name="Oval 34">
                  <a:extLst>
                    <a:ext uri="{FF2B5EF4-FFF2-40B4-BE49-F238E27FC236}">
                      <a16:creationId xmlns:a16="http://schemas.microsoft.com/office/drawing/2014/main" id="{71ADEE68-72A8-48BA-845F-40C3EE8C5D27}"/>
                    </a:ext>
                  </a:extLst>
                </p:cNvPr>
                <p:cNvSpPr/>
                <p:nvPr/>
              </p:nvSpPr>
              <p:spPr>
                <a:xfrm>
                  <a:off x="4953000" y="48006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sp>
              <p:nvSpPr>
                <p:cNvPr id="36" name="Oval 35">
                  <a:extLst>
                    <a:ext uri="{FF2B5EF4-FFF2-40B4-BE49-F238E27FC236}">
                      <a16:creationId xmlns:a16="http://schemas.microsoft.com/office/drawing/2014/main" id="{482471BD-2A7F-4BA5-B8BF-0C59F142291F}"/>
                    </a:ext>
                  </a:extLst>
                </p:cNvPr>
                <p:cNvSpPr/>
                <p:nvPr/>
              </p:nvSpPr>
              <p:spPr>
                <a:xfrm>
                  <a:off x="2362200" y="2209800"/>
                  <a:ext cx="685800" cy="685800"/>
                </a:xfrm>
                <a:prstGeom prst="ellipse">
                  <a:avLst/>
                </a:prstGeom>
                <a:no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a:solidFill>
                        <a:schemeClr val="bg2">
                          <a:lumMod val="50000"/>
                        </a:schemeClr>
                      </a:solidFill>
                    </a:rPr>
                    <a:t>T</a:t>
                  </a:r>
                  <a:r>
                    <a:rPr lang="en-US" b="1" baseline="-25000">
                      <a:solidFill>
                        <a:schemeClr val="bg2">
                          <a:lumMod val="50000"/>
                        </a:schemeClr>
                      </a:solidFill>
                    </a:rPr>
                    <a:t>25</a:t>
                  </a:r>
                </a:p>
              </p:txBody>
            </p:sp>
          </p:grpSp>
          <p:sp>
            <p:nvSpPr>
              <p:cNvPr id="15" name="Freeform 44">
                <a:extLst>
                  <a:ext uri="{FF2B5EF4-FFF2-40B4-BE49-F238E27FC236}">
                    <a16:creationId xmlns:a16="http://schemas.microsoft.com/office/drawing/2014/main" id="{89DC8391-322F-46E3-8A1D-CA8EC4EF9E66}"/>
                  </a:ext>
                </a:extLst>
              </p:cNvPr>
              <p:cNvSpPr/>
              <p:nvPr/>
            </p:nvSpPr>
            <p:spPr>
              <a:xfrm>
                <a:off x="5456241" y="2423703"/>
                <a:ext cx="813285" cy="233040"/>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7" name="Freeform 45">
                <a:extLst>
                  <a:ext uri="{FF2B5EF4-FFF2-40B4-BE49-F238E27FC236}">
                    <a16:creationId xmlns:a16="http://schemas.microsoft.com/office/drawing/2014/main" id="{F0DA6C37-0B5C-40F0-BC4D-89E91A19DC68}"/>
                  </a:ext>
                </a:extLst>
              </p:cNvPr>
              <p:cNvSpPr/>
              <p:nvPr/>
            </p:nvSpPr>
            <p:spPr>
              <a:xfrm>
                <a:off x="4755047" y="3962400"/>
                <a:ext cx="1514479" cy="224558"/>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18" name="Freeform 46">
                <a:extLst>
                  <a:ext uri="{FF2B5EF4-FFF2-40B4-BE49-F238E27FC236}">
                    <a16:creationId xmlns:a16="http://schemas.microsoft.com/office/drawing/2014/main" id="{BFA279B0-1830-4568-80C5-E8557B324C08}"/>
                  </a:ext>
                </a:extLst>
              </p:cNvPr>
              <p:cNvSpPr/>
              <p:nvPr/>
            </p:nvSpPr>
            <p:spPr>
              <a:xfrm flipH="1">
                <a:off x="1752606" y="3200400"/>
                <a:ext cx="818358" cy="94602"/>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sp>
            <p:nvSpPr>
              <p:cNvPr id="20" name="Freeform 47">
                <a:extLst>
                  <a:ext uri="{FF2B5EF4-FFF2-40B4-BE49-F238E27FC236}">
                    <a16:creationId xmlns:a16="http://schemas.microsoft.com/office/drawing/2014/main" id="{801469F9-9C68-4238-81DB-FB11E0D99BE3}"/>
                  </a:ext>
                </a:extLst>
              </p:cNvPr>
              <p:cNvSpPr/>
              <p:nvPr/>
            </p:nvSpPr>
            <p:spPr>
              <a:xfrm flipH="1">
                <a:off x="1694184" y="4900426"/>
                <a:ext cx="1673522" cy="224560"/>
              </a:xfrm>
              <a:custGeom>
                <a:avLst/>
                <a:gdLst>
                  <a:gd name="connsiteX0" fmla="*/ 0 w 599703"/>
                  <a:gd name="connsiteY0" fmla="*/ 148359 h 148359"/>
                  <a:gd name="connsiteX1" fmla="*/ 246937 w 599703"/>
                  <a:gd name="connsiteY1" fmla="*/ 7260 h 148359"/>
                  <a:gd name="connsiteX2" fmla="*/ 599703 w 599703"/>
                  <a:gd name="connsiteY2" fmla="*/ 19018 h 148359"/>
                </a:gdLst>
                <a:ahLst/>
                <a:cxnLst>
                  <a:cxn ang="0">
                    <a:pos x="connsiteX0" y="connsiteY0"/>
                  </a:cxn>
                  <a:cxn ang="0">
                    <a:pos x="connsiteX1" y="connsiteY1"/>
                  </a:cxn>
                  <a:cxn ang="0">
                    <a:pos x="connsiteX2" y="connsiteY2"/>
                  </a:cxn>
                </a:cxnLst>
                <a:rect l="l" t="t" r="r" b="b"/>
                <a:pathLst>
                  <a:path w="599703" h="148359">
                    <a:moveTo>
                      <a:pt x="0" y="148359"/>
                    </a:moveTo>
                    <a:cubicBezTo>
                      <a:pt x="73493" y="88588"/>
                      <a:pt x="146986" y="28817"/>
                      <a:pt x="246937" y="7260"/>
                    </a:cubicBezTo>
                    <a:cubicBezTo>
                      <a:pt x="346888" y="-14297"/>
                      <a:pt x="599703" y="19018"/>
                      <a:pt x="599703" y="19018"/>
                    </a:cubicBezTo>
                  </a:path>
                </a:pathLst>
              </a:custGeom>
              <a:ln w="28575" cmpd="sng">
                <a:solidFill>
                  <a:srgbClr val="38AB9A"/>
                </a:solidFill>
                <a:headEnd type="none"/>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600"/>
              </a:p>
            </p:txBody>
          </p:sp>
        </p:grpSp>
        <p:sp>
          <p:nvSpPr>
            <p:cNvPr id="13" name="TextBox 12">
              <a:extLst>
                <a:ext uri="{FF2B5EF4-FFF2-40B4-BE49-F238E27FC236}">
                  <a16:creationId xmlns:a16="http://schemas.microsoft.com/office/drawing/2014/main" id="{3480A7D1-81B4-4B15-BD5E-BFCD7ACFC8F8}"/>
                </a:ext>
              </a:extLst>
            </p:cNvPr>
            <p:cNvSpPr txBox="1"/>
            <p:nvPr/>
          </p:nvSpPr>
          <p:spPr>
            <a:xfrm>
              <a:off x="2059388" y="5543117"/>
              <a:ext cx="3320497" cy="584775"/>
            </a:xfrm>
            <a:prstGeom prst="rect">
              <a:avLst/>
            </a:prstGeom>
            <a:noFill/>
          </p:spPr>
          <p:txBody>
            <a:bodyPr wrap="square" rtlCol="0" anchor="ctr" anchorCtr="1">
              <a:spAutoFit/>
            </a:bodyPr>
            <a:lstStyle/>
            <a:p>
              <a:r>
                <a:rPr lang="en-US" sz="1600" i="1">
                  <a:solidFill>
                    <a:schemeClr val="tx1">
                      <a:lumMod val="65000"/>
                      <a:lumOff val="35000"/>
                    </a:schemeClr>
                  </a:solidFill>
                </a:rPr>
                <a:t>Too many of the best teachers leave teaching to advance their careers.</a:t>
              </a:r>
              <a:endParaRPr lang="en-US" sz="1600">
                <a:solidFill>
                  <a:schemeClr val="tx1">
                    <a:lumMod val="65000"/>
                    <a:lumOff val="35000"/>
                  </a:schemeClr>
                </a:solidFill>
              </a:endParaRPr>
            </a:p>
          </p:txBody>
        </p:sp>
      </p:grpSp>
    </p:spTree>
    <p:extLst>
      <p:ext uri="{BB962C8B-B14F-4D97-AF65-F5344CB8AC3E}">
        <p14:creationId xmlns:p14="http://schemas.microsoft.com/office/powerpoint/2010/main" val="152782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lutions">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6F45FC8-52C7-4BD2-8D71-297862A78990}"/>
              </a:ext>
            </a:extLst>
          </p:cNvPr>
          <p:cNvSpPr txBox="1"/>
          <p:nvPr userDrawn="1"/>
        </p:nvSpPr>
        <p:spPr>
          <a:xfrm>
            <a:off x="4256690" y="1832408"/>
            <a:ext cx="4708635" cy="3847207"/>
          </a:xfrm>
          <a:prstGeom prst="rect">
            <a:avLst/>
          </a:prstGeom>
          <a:noFill/>
        </p:spPr>
        <p:txBody>
          <a:bodyPr wrap="square" rtlCol="0">
            <a:spAutoFit/>
          </a:bodyPr>
          <a:lstStyle/>
          <a:p>
            <a:pPr marL="342900" indent="-342900" algn="l">
              <a:buFont typeface="Arial" panose="020B0604020202020204" pitchFamily="34" charset="0"/>
              <a:buChar char="•"/>
            </a:pPr>
            <a:r>
              <a:rPr lang="en-US" sz="2400" b="0">
                <a:solidFill>
                  <a:schemeClr val="tx1"/>
                </a:solidFill>
              </a:rPr>
              <a:t>Students gain consistent access to excellent teaching.</a:t>
            </a:r>
          </a:p>
          <a:p>
            <a:pPr marL="342900" indent="-342900" algn="l">
              <a:buFont typeface="Arial" panose="020B0604020202020204" pitchFamily="34" charset="0"/>
              <a:buChar char="•"/>
            </a:pPr>
            <a:endParaRPr lang="en-US" sz="700" b="0">
              <a:solidFill>
                <a:schemeClr val="tx1"/>
              </a:solidFill>
            </a:endParaRPr>
          </a:p>
          <a:p>
            <a:pPr marL="342900" indent="-342900" algn="l">
              <a:buFont typeface="Arial" panose="020B0604020202020204" pitchFamily="34" charset="0"/>
              <a:buChar char="•"/>
            </a:pPr>
            <a:r>
              <a:rPr lang="en-US" sz="2400" b="0">
                <a:solidFill>
                  <a:schemeClr val="tx1"/>
                </a:solidFill>
              </a:rPr>
              <a:t>Great teachers advance, lead from the classroom and earn more.</a:t>
            </a:r>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Teachers</a:t>
            </a:r>
            <a:r>
              <a:rPr lang="en-US" sz="2400" baseline="0"/>
              <a:t> get the daily support they need to improve.</a:t>
            </a:r>
            <a:endParaRPr lang="en-US" sz="2400"/>
          </a:p>
          <a:p>
            <a:pPr marL="342900" indent="-342900" algn="l">
              <a:buFont typeface="Arial" panose="020B0604020202020204" pitchFamily="34" charset="0"/>
              <a:buChar char="•"/>
            </a:pPr>
            <a:endParaRPr lang="en-US" sz="700"/>
          </a:p>
          <a:p>
            <a:pPr marL="342900" indent="-342900" algn="l">
              <a:buFont typeface="Arial" panose="020B0604020202020204" pitchFamily="34" charset="0"/>
              <a:buChar char="•"/>
            </a:pPr>
            <a:r>
              <a:rPr lang="en-US" sz="2400"/>
              <a:t>Principals</a:t>
            </a:r>
            <a:r>
              <a:rPr lang="en-US" sz="2400" baseline="0"/>
              <a:t> drive change through distributed leadership.</a:t>
            </a:r>
            <a:endParaRPr lang="en-US" sz="2400"/>
          </a:p>
          <a:p>
            <a:pPr marL="342900" indent="-342900" algn="l">
              <a:buAutoNum type="arabicPeriod"/>
            </a:pPr>
            <a:endParaRPr lang="en-US" sz="700"/>
          </a:p>
        </p:txBody>
      </p:sp>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Solutions</a:t>
            </a:r>
          </a:p>
        </p:txBody>
      </p:sp>
      <p:grpSp>
        <p:nvGrpSpPr>
          <p:cNvPr id="9" name="Group 8">
            <a:extLst>
              <a:ext uri="{FF2B5EF4-FFF2-40B4-BE49-F238E27FC236}">
                <a16:creationId xmlns:a16="http://schemas.microsoft.com/office/drawing/2014/main" id="{D0867853-35F9-4525-B7B6-A60130246BAD}"/>
              </a:ext>
            </a:extLst>
          </p:cNvPr>
          <p:cNvGrpSpPr/>
          <p:nvPr userDrawn="1"/>
        </p:nvGrpSpPr>
        <p:grpSpPr>
          <a:xfrm>
            <a:off x="403511" y="1478885"/>
            <a:ext cx="3409971" cy="4675362"/>
            <a:chOff x="1866551" y="1333286"/>
            <a:chExt cx="3409971" cy="4675362"/>
          </a:xfrm>
        </p:grpSpPr>
        <p:grpSp>
          <p:nvGrpSpPr>
            <p:cNvPr id="10" name="Group 9">
              <a:extLst>
                <a:ext uri="{FF2B5EF4-FFF2-40B4-BE49-F238E27FC236}">
                  <a16:creationId xmlns:a16="http://schemas.microsoft.com/office/drawing/2014/main" id="{B9895218-BBCA-4219-BB3A-418B95E61A60}"/>
                </a:ext>
              </a:extLst>
            </p:cNvPr>
            <p:cNvGrpSpPr/>
            <p:nvPr/>
          </p:nvGrpSpPr>
          <p:grpSpPr>
            <a:xfrm>
              <a:off x="2199999" y="2085208"/>
              <a:ext cx="1285800" cy="1326580"/>
              <a:chOff x="1294281" y="2637695"/>
              <a:chExt cx="1272159" cy="1328345"/>
            </a:xfrm>
          </p:grpSpPr>
          <p:sp>
            <p:nvSpPr>
              <p:cNvPr id="44" name="Rectangle 43">
                <a:extLst>
                  <a:ext uri="{FF2B5EF4-FFF2-40B4-BE49-F238E27FC236}">
                    <a16:creationId xmlns:a16="http://schemas.microsoft.com/office/drawing/2014/main" id="{7A15B36B-B778-4ECE-8110-C9C56006CFB3}"/>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45" name="Oval 44">
                <a:extLst>
                  <a:ext uri="{FF2B5EF4-FFF2-40B4-BE49-F238E27FC236}">
                    <a16:creationId xmlns:a16="http://schemas.microsoft.com/office/drawing/2014/main" id="{20080C09-7C2F-48CB-82D1-4EA32F4F6D5F}"/>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46" name="Oval 45">
                <a:extLst>
                  <a:ext uri="{FF2B5EF4-FFF2-40B4-BE49-F238E27FC236}">
                    <a16:creationId xmlns:a16="http://schemas.microsoft.com/office/drawing/2014/main" id="{F49CAFDA-9AFB-43B1-8167-A508C3B3DE8D}"/>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47" name="Oval 46">
                <a:extLst>
                  <a:ext uri="{FF2B5EF4-FFF2-40B4-BE49-F238E27FC236}">
                    <a16:creationId xmlns:a16="http://schemas.microsoft.com/office/drawing/2014/main" id="{47731AF0-FA15-497E-9F3A-DF34F06AC192}"/>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8" name="Oval 47">
                <a:extLst>
                  <a:ext uri="{FF2B5EF4-FFF2-40B4-BE49-F238E27FC236}">
                    <a16:creationId xmlns:a16="http://schemas.microsoft.com/office/drawing/2014/main" id="{E29646C5-2E6A-446D-99A3-1D0E63BCC249}"/>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9" name="TextBox 48">
                <a:extLst>
                  <a:ext uri="{FF2B5EF4-FFF2-40B4-BE49-F238E27FC236}">
                    <a16:creationId xmlns:a16="http://schemas.microsoft.com/office/drawing/2014/main" id="{F0567324-B16E-4E8D-8F19-0EB964BA6B48}"/>
                  </a:ext>
                </a:extLst>
              </p:cNvPr>
              <p:cNvSpPr txBox="1"/>
              <p:nvPr/>
            </p:nvSpPr>
            <p:spPr>
              <a:xfrm>
                <a:off x="1592288" y="3133572"/>
                <a:ext cx="672959" cy="277368"/>
              </a:xfrm>
              <a:prstGeom prst="rect">
                <a:avLst/>
              </a:prstGeom>
              <a:noFill/>
            </p:spPr>
            <p:txBody>
              <a:bodyPr wrap="square" rtlCol="0">
                <a:spAutoFit/>
              </a:bodyPr>
              <a:lstStyle/>
              <a:p>
                <a:pPr algn="ctr"/>
                <a:r>
                  <a:rPr lang="en-US" sz="1200" b="1">
                    <a:solidFill>
                      <a:srgbClr val="38AB9A"/>
                    </a:solidFill>
                  </a:rPr>
                  <a:t>100</a:t>
                </a:r>
              </a:p>
            </p:txBody>
          </p:sp>
        </p:grpSp>
        <p:grpSp>
          <p:nvGrpSpPr>
            <p:cNvPr id="11" name="Group 10">
              <a:extLst>
                <a:ext uri="{FF2B5EF4-FFF2-40B4-BE49-F238E27FC236}">
                  <a16:creationId xmlns:a16="http://schemas.microsoft.com/office/drawing/2014/main" id="{4F88B550-5DC5-4B84-B6A0-893352752791}"/>
                </a:ext>
              </a:extLst>
            </p:cNvPr>
            <p:cNvGrpSpPr/>
            <p:nvPr/>
          </p:nvGrpSpPr>
          <p:grpSpPr>
            <a:xfrm>
              <a:off x="3633686" y="2065355"/>
              <a:ext cx="1285800" cy="1326580"/>
              <a:chOff x="1294281" y="2637695"/>
              <a:chExt cx="1272159" cy="1328345"/>
            </a:xfrm>
          </p:grpSpPr>
          <p:sp>
            <p:nvSpPr>
              <p:cNvPr id="38" name="Rectangle 37">
                <a:extLst>
                  <a:ext uri="{FF2B5EF4-FFF2-40B4-BE49-F238E27FC236}">
                    <a16:creationId xmlns:a16="http://schemas.microsoft.com/office/drawing/2014/main" id="{76C9E497-5DD7-4100-8583-FE19D1740CE1}"/>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39" name="Oval 38">
                <a:extLst>
                  <a:ext uri="{FF2B5EF4-FFF2-40B4-BE49-F238E27FC236}">
                    <a16:creationId xmlns:a16="http://schemas.microsoft.com/office/drawing/2014/main" id="{E885210C-A0E5-4427-8F47-4ACB91A10F1B}"/>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40" name="Oval 39">
                <a:extLst>
                  <a:ext uri="{FF2B5EF4-FFF2-40B4-BE49-F238E27FC236}">
                    <a16:creationId xmlns:a16="http://schemas.microsoft.com/office/drawing/2014/main" id="{0223371F-B2FE-4F03-B5AA-93799A0F84D2}"/>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kern="1400" spc="-100">
                  <a:solidFill>
                    <a:schemeClr val="bg2">
                      <a:lumMod val="50000"/>
                    </a:schemeClr>
                  </a:solidFill>
                </a:endParaRPr>
              </a:p>
            </p:txBody>
          </p:sp>
          <p:sp>
            <p:nvSpPr>
              <p:cNvPr id="41" name="Oval 40">
                <a:extLst>
                  <a:ext uri="{FF2B5EF4-FFF2-40B4-BE49-F238E27FC236}">
                    <a16:creationId xmlns:a16="http://schemas.microsoft.com/office/drawing/2014/main" id="{392A4465-9814-4933-AE45-D1889C9227FE}"/>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2" name="Oval 41">
                <a:extLst>
                  <a:ext uri="{FF2B5EF4-FFF2-40B4-BE49-F238E27FC236}">
                    <a16:creationId xmlns:a16="http://schemas.microsoft.com/office/drawing/2014/main" id="{5D5F11C8-F6B1-4F4E-B665-F0E3C51DF807}"/>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43" name="TextBox 42">
                <a:extLst>
                  <a:ext uri="{FF2B5EF4-FFF2-40B4-BE49-F238E27FC236}">
                    <a16:creationId xmlns:a16="http://schemas.microsoft.com/office/drawing/2014/main" id="{EDDBF927-0393-4B8E-B06D-7A834A83C8AD}"/>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grpSp>
          <p:nvGrpSpPr>
            <p:cNvPr id="12" name="Group 11">
              <a:extLst>
                <a:ext uri="{FF2B5EF4-FFF2-40B4-BE49-F238E27FC236}">
                  <a16:creationId xmlns:a16="http://schemas.microsoft.com/office/drawing/2014/main" id="{C066749F-A0CD-4ADF-8363-7FAF58565428}"/>
                </a:ext>
              </a:extLst>
            </p:cNvPr>
            <p:cNvGrpSpPr/>
            <p:nvPr/>
          </p:nvGrpSpPr>
          <p:grpSpPr>
            <a:xfrm>
              <a:off x="2223623" y="3647958"/>
              <a:ext cx="1285800" cy="1301179"/>
              <a:chOff x="1294281" y="2663128"/>
              <a:chExt cx="1272159" cy="1302912"/>
            </a:xfrm>
          </p:grpSpPr>
          <p:sp>
            <p:nvSpPr>
              <p:cNvPr id="32" name="Rectangle 31">
                <a:extLst>
                  <a:ext uri="{FF2B5EF4-FFF2-40B4-BE49-F238E27FC236}">
                    <a16:creationId xmlns:a16="http://schemas.microsoft.com/office/drawing/2014/main" id="{164E0139-F7EE-4C78-AEC9-0259681D0FA8}"/>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3" name="Oval 32">
                <a:extLst>
                  <a:ext uri="{FF2B5EF4-FFF2-40B4-BE49-F238E27FC236}">
                    <a16:creationId xmlns:a16="http://schemas.microsoft.com/office/drawing/2014/main" id="{F448D2D9-7987-4875-8F8E-54C034BFC8A4}"/>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T</a:t>
                </a:r>
              </a:p>
            </p:txBody>
          </p:sp>
          <p:sp>
            <p:nvSpPr>
              <p:cNvPr id="34" name="Oval 33">
                <a:extLst>
                  <a:ext uri="{FF2B5EF4-FFF2-40B4-BE49-F238E27FC236}">
                    <a16:creationId xmlns:a16="http://schemas.microsoft.com/office/drawing/2014/main" id="{95CEA2B5-FE0D-46BF-9BB4-2A26216D4C8A}"/>
                  </a:ext>
                </a:extLst>
              </p:cNvPr>
              <p:cNvSpPr/>
              <p:nvPr/>
            </p:nvSpPr>
            <p:spPr>
              <a:xfrm>
                <a:off x="2144408" y="2663128"/>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35" name="Oval 34">
                <a:extLst>
                  <a:ext uri="{FF2B5EF4-FFF2-40B4-BE49-F238E27FC236}">
                    <a16:creationId xmlns:a16="http://schemas.microsoft.com/office/drawing/2014/main" id="{6E42FBBD-CC5F-40E1-B547-DDDD176E6875}"/>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6" name="Oval 35">
                <a:extLst>
                  <a:ext uri="{FF2B5EF4-FFF2-40B4-BE49-F238E27FC236}">
                    <a16:creationId xmlns:a16="http://schemas.microsoft.com/office/drawing/2014/main" id="{8279DD8C-9A94-4693-B6BA-32776CA48269}"/>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7" name="TextBox 36">
                <a:extLst>
                  <a:ext uri="{FF2B5EF4-FFF2-40B4-BE49-F238E27FC236}">
                    <a16:creationId xmlns:a16="http://schemas.microsoft.com/office/drawing/2014/main" id="{EA48174C-6C31-4CEB-8B36-EE861CB7994F}"/>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grpSp>
          <p:nvGrpSpPr>
            <p:cNvPr id="13" name="Group 12">
              <a:extLst>
                <a:ext uri="{FF2B5EF4-FFF2-40B4-BE49-F238E27FC236}">
                  <a16:creationId xmlns:a16="http://schemas.microsoft.com/office/drawing/2014/main" id="{FFC33417-A5C2-42C6-8E8A-A9C95E675F88}"/>
                </a:ext>
              </a:extLst>
            </p:cNvPr>
            <p:cNvGrpSpPr/>
            <p:nvPr/>
          </p:nvGrpSpPr>
          <p:grpSpPr>
            <a:xfrm>
              <a:off x="3647290" y="3618698"/>
              <a:ext cx="1285800" cy="1326580"/>
              <a:chOff x="1294281" y="2637695"/>
              <a:chExt cx="1272159" cy="1328345"/>
            </a:xfrm>
          </p:grpSpPr>
          <p:sp>
            <p:nvSpPr>
              <p:cNvPr id="26" name="Rectangle 25">
                <a:extLst>
                  <a:ext uri="{FF2B5EF4-FFF2-40B4-BE49-F238E27FC236}">
                    <a16:creationId xmlns:a16="http://schemas.microsoft.com/office/drawing/2014/main" id="{F6A36BE9-BD3E-4AA2-9735-0F4DBB2E01C5}"/>
                  </a:ext>
                </a:extLst>
              </p:cNvPr>
              <p:cNvSpPr/>
              <p:nvPr/>
            </p:nvSpPr>
            <p:spPr>
              <a:xfrm>
                <a:off x="1511159" y="2836614"/>
                <a:ext cx="844062" cy="891696"/>
              </a:xfrm>
              <a:prstGeom prst="rect">
                <a:avLst/>
              </a:prstGeom>
              <a:noFill/>
              <a:ln w="57150">
                <a:solidFill>
                  <a:srgbClr val="38AB9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bg1"/>
                  </a:solidFill>
                </a:endParaRPr>
              </a:p>
            </p:txBody>
          </p:sp>
          <p:sp>
            <p:nvSpPr>
              <p:cNvPr id="27" name="Oval 26">
                <a:extLst>
                  <a:ext uri="{FF2B5EF4-FFF2-40B4-BE49-F238E27FC236}">
                    <a16:creationId xmlns:a16="http://schemas.microsoft.com/office/drawing/2014/main" id="{CDF2B2D1-1B04-4EB1-827E-DF3348822938}"/>
                  </a:ext>
                </a:extLst>
              </p:cNvPr>
              <p:cNvSpPr/>
              <p:nvPr/>
            </p:nvSpPr>
            <p:spPr>
              <a:xfrm>
                <a:off x="1331674" y="3512479"/>
                <a:ext cx="422032" cy="422030"/>
              </a:xfrm>
              <a:prstGeom prst="ellipse">
                <a:avLst/>
              </a:prstGeom>
              <a:solidFill>
                <a:srgbClr val="38AB9A"/>
              </a:solidFill>
              <a:ln>
                <a:noFill/>
              </a:ln>
              <a:effectLst>
                <a:glow rad="63500">
                  <a:srgbClr val="38AB9A">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1"/>
                    </a:solidFill>
                  </a:rPr>
                  <a:t>T</a:t>
                </a:r>
              </a:p>
            </p:txBody>
          </p:sp>
          <p:sp>
            <p:nvSpPr>
              <p:cNvPr id="28" name="Oval 27">
                <a:extLst>
                  <a:ext uri="{FF2B5EF4-FFF2-40B4-BE49-F238E27FC236}">
                    <a16:creationId xmlns:a16="http://schemas.microsoft.com/office/drawing/2014/main" id="{9BDAAE2A-7F16-4A6F-9905-9031592A2217}"/>
                  </a:ext>
                </a:extLst>
              </p:cNvPr>
              <p:cNvSpPr/>
              <p:nvPr/>
            </p:nvSpPr>
            <p:spPr>
              <a:xfrm>
                <a:off x="2144408" y="2637695"/>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a:solidFill>
                    <a:schemeClr val="bg2">
                      <a:lumMod val="50000"/>
                    </a:schemeClr>
                  </a:solidFill>
                </a:endParaRPr>
              </a:p>
            </p:txBody>
          </p:sp>
          <p:sp>
            <p:nvSpPr>
              <p:cNvPr id="29" name="Oval 28">
                <a:extLst>
                  <a:ext uri="{FF2B5EF4-FFF2-40B4-BE49-F238E27FC236}">
                    <a16:creationId xmlns:a16="http://schemas.microsoft.com/office/drawing/2014/main" id="{E5154980-6E90-41E9-913E-43C10B93F710}"/>
                  </a:ext>
                </a:extLst>
              </p:cNvPr>
              <p:cNvSpPr/>
              <p:nvPr/>
            </p:nvSpPr>
            <p:spPr>
              <a:xfrm>
                <a:off x="1294281" y="2676502"/>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0" name="Oval 29">
                <a:extLst>
                  <a:ext uri="{FF2B5EF4-FFF2-40B4-BE49-F238E27FC236}">
                    <a16:creationId xmlns:a16="http://schemas.microsoft.com/office/drawing/2014/main" id="{3AFA3628-E0BE-435B-99F3-32CA120F539E}"/>
                  </a:ext>
                </a:extLst>
              </p:cNvPr>
              <p:cNvSpPr/>
              <p:nvPr/>
            </p:nvSpPr>
            <p:spPr>
              <a:xfrm>
                <a:off x="2133898" y="3544010"/>
                <a:ext cx="422032" cy="422030"/>
              </a:xfrm>
              <a:prstGeom prst="ellipse">
                <a:avLst/>
              </a:prstGeom>
              <a:solidFill>
                <a:schemeClr val="bg1"/>
              </a:solidFill>
              <a:ln w="3810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solidFill>
                      <a:schemeClr val="bg2">
                        <a:lumMod val="50000"/>
                      </a:schemeClr>
                    </a:solidFill>
                  </a:rPr>
                  <a:t>T</a:t>
                </a:r>
              </a:p>
            </p:txBody>
          </p:sp>
          <p:sp>
            <p:nvSpPr>
              <p:cNvPr id="31" name="TextBox 30">
                <a:extLst>
                  <a:ext uri="{FF2B5EF4-FFF2-40B4-BE49-F238E27FC236}">
                    <a16:creationId xmlns:a16="http://schemas.microsoft.com/office/drawing/2014/main" id="{F00463EF-3F22-4DF8-A348-96285B826D85}"/>
                  </a:ext>
                </a:extLst>
              </p:cNvPr>
              <p:cNvSpPr txBox="1"/>
              <p:nvPr/>
            </p:nvSpPr>
            <p:spPr>
              <a:xfrm>
                <a:off x="1590189" y="3107056"/>
                <a:ext cx="672959" cy="277368"/>
              </a:xfrm>
              <a:prstGeom prst="rect">
                <a:avLst/>
              </a:prstGeom>
              <a:noFill/>
            </p:spPr>
            <p:txBody>
              <a:bodyPr wrap="square" rtlCol="0">
                <a:spAutoFit/>
              </a:bodyPr>
              <a:lstStyle/>
              <a:p>
                <a:pPr algn="ctr"/>
                <a:endParaRPr lang="en-US" sz="1200" b="1">
                  <a:solidFill>
                    <a:srgbClr val="0070C0"/>
                  </a:solidFill>
                </a:endParaRPr>
              </a:p>
            </p:txBody>
          </p:sp>
        </p:grpSp>
        <p:sp>
          <p:nvSpPr>
            <p:cNvPr id="14" name="Rectangle: Rounded Corners 13">
              <a:extLst>
                <a:ext uri="{FF2B5EF4-FFF2-40B4-BE49-F238E27FC236}">
                  <a16:creationId xmlns:a16="http://schemas.microsoft.com/office/drawing/2014/main" id="{9E31382E-DA2A-45B7-ABDA-741F7B65FBF2}"/>
                </a:ext>
              </a:extLst>
            </p:cNvPr>
            <p:cNvSpPr/>
            <p:nvPr/>
          </p:nvSpPr>
          <p:spPr>
            <a:xfrm>
              <a:off x="1866551" y="1619784"/>
              <a:ext cx="3409971" cy="3750826"/>
            </a:xfrm>
            <a:prstGeom prst="roundRect">
              <a:avLst/>
            </a:prstGeom>
            <a:noFill/>
            <a:ln w="38100">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Oval 14">
              <a:extLst>
                <a:ext uri="{FF2B5EF4-FFF2-40B4-BE49-F238E27FC236}">
                  <a16:creationId xmlns:a16="http://schemas.microsoft.com/office/drawing/2014/main" id="{5A4D1693-9926-4651-B0D9-077F3AF92837}"/>
                </a:ext>
              </a:extLst>
            </p:cNvPr>
            <p:cNvSpPr/>
            <p:nvPr/>
          </p:nvSpPr>
          <p:spPr>
            <a:xfrm>
              <a:off x="3308656" y="1333286"/>
              <a:ext cx="596118" cy="572996"/>
            </a:xfrm>
            <a:prstGeom prst="ellipse">
              <a:avLst/>
            </a:prstGeom>
            <a:solidFill>
              <a:srgbClr val="E04427"/>
            </a:solidFill>
            <a:ln>
              <a:solidFill>
                <a:srgbClr val="E046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a:t>P</a:t>
              </a:r>
            </a:p>
          </p:txBody>
        </p:sp>
        <p:sp>
          <p:nvSpPr>
            <p:cNvPr id="17" name="TextBox 16">
              <a:extLst>
                <a:ext uri="{FF2B5EF4-FFF2-40B4-BE49-F238E27FC236}">
                  <a16:creationId xmlns:a16="http://schemas.microsoft.com/office/drawing/2014/main" id="{7E25EA66-82E6-4650-99C8-16E2C1DEE7DD}"/>
                </a:ext>
              </a:extLst>
            </p:cNvPr>
            <p:cNvSpPr txBox="1"/>
            <p:nvPr/>
          </p:nvSpPr>
          <p:spPr>
            <a:xfrm>
              <a:off x="3917474" y="2580426"/>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18" name="TextBox 17">
              <a:extLst>
                <a:ext uri="{FF2B5EF4-FFF2-40B4-BE49-F238E27FC236}">
                  <a16:creationId xmlns:a16="http://schemas.microsoft.com/office/drawing/2014/main" id="{C037A59F-5A1F-48C8-AF41-C6A3E00D95F9}"/>
                </a:ext>
              </a:extLst>
            </p:cNvPr>
            <p:cNvSpPr txBox="1"/>
            <p:nvPr/>
          </p:nvSpPr>
          <p:spPr>
            <a:xfrm>
              <a:off x="2501201" y="4112593"/>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20" name="TextBox 19">
              <a:extLst>
                <a:ext uri="{FF2B5EF4-FFF2-40B4-BE49-F238E27FC236}">
                  <a16:creationId xmlns:a16="http://schemas.microsoft.com/office/drawing/2014/main" id="{09546B09-91CD-4D84-A2FA-7BBE23CF17B7}"/>
                </a:ext>
              </a:extLst>
            </p:cNvPr>
            <p:cNvSpPr txBox="1"/>
            <p:nvPr/>
          </p:nvSpPr>
          <p:spPr>
            <a:xfrm>
              <a:off x="3932189" y="4103561"/>
              <a:ext cx="680175" cy="276999"/>
            </a:xfrm>
            <a:prstGeom prst="rect">
              <a:avLst/>
            </a:prstGeom>
            <a:noFill/>
          </p:spPr>
          <p:txBody>
            <a:bodyPr wrap="square" rtlCol="0">
              <a:spAutoFit/>
            </a:bodyPr>
            <a:lstStyle/>
            <a:p>
              <a:pPr algn="ctr"/>
              <a:r>
                <a:rPr lang="en-US" sz="1200" b="1">
                  <a:solidFill>
                    <a:srgbClr val="38AB9A"/>
                  </a:solidFill>
                </a:rPr>
                <a:t>100</a:t>
              </a:r>
            </a:p>
          </p:txBody>
        </p:sp>
        <p:sp>
          <p:nvSpPr>
            <p:cNvPr id="21" name="TextBox 20">
              <a:extLst>
                <a:ext uri="{FF2B5EF4-FFF2-40B4-BE49-F238E27FC236}">
                  <a16:creationId xmlns:a16="http://schemas.microsoft.com/office/drawing/2014/main" id="{785FC0A9-D1D1-4B97-85C9-606F271CACD8}"/>
                </a:ext>
              </a:extLst>
            </p:cNvPr>
            <p:cNvSpPr txBox="1"/>
            <p:nvPr/>
          </p:nvSpPr>
          <p:spPr>
            <a:xfrm>
              <a:off x="4519234" y="2101353"/>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2" name="TextBox 21">
              <a:extLst>
                <a:ext uri="{FF2B5EF4-FFF2-40B4-BE49-F238E27FC236}">
                  <a16:creationId xmlns:a16="http://schemas.microsoft.com/office/drawing/2014/main" id="{EDFE6039-54F3-46CD-8EA6-A69A3B8D3E08}"/>
                </a:ext>
              </a:extLst>
            </p:cNvPr>
            <p:cNvSpPr txBox="1"/>
            <p:nvPr/>
          </p:nvSpPr>
          <p:spPr>
            <a:xfrm>
              <a:off x="4525379" y="3650745"/>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3" name="TextBox 22">
              <a:extLst>
                <a:ext uri="{FF2B5EF4-FFF2-40B4-BE49-F238E27FC236}">
                  <a16:creationId xmlns:a16="http://schemas.microsoft.com/office/drawing/2014/main" id="{7A041DED-341A-41A9-A9BB-7ED50B467BF6}"/>
                </a:ext>
              </a:extLst>
            </p:cNvPr>
            <p:cNvSpPr txBox="1"/>
            <p:nvPr/>
          </p:nvSpPr>
          <p:spPr>
            <a:xfrm>
              <a:off x="3105406" y="3676145"/>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4" name="TextBox 23">
              <a:extLst>
                <a:ext uri="{FF2B5EF4-FFF2-40B4-BE49-F238E27FC236}">
                  <a16:creationId xmlns:a16="http://schemas.microsoft.com/office/drawing/2014/main" id="{E017C83B-CB7D-445C-B7A2-609B7B20F8C6}"/>
                </a:ext>
              </a:extLst>
            </p:cNvPr>
            <p:cNvSpPr txBox="1"/>
            <p:nvPr/>
          </p:nvSpPr>
          <p:spPr>
            <a:xfrm>
              <a:off x="3074020" y="2124281"/>
              <a:ext cx="426556" cy="338554"/>
            </a:xfrm>
            <a:prstGeom prst="rect">
              <a:avLst/>
            </a:prstGeom>
            <a:noFill/>
          </p:spPr>
          <p:txBody>
            <a:bodyPr wrap="square" rtlCol="0">
              <a:spAutoFit/>
            </a:bodyPr>
            <a:lstStyle/>
            <a:p>
              <a:r>
                <a:rPr lang="en-US" sz="1600" b="1">
                  <a:solidFill>
                    <a:schemeClr val="bg2">
                      <a:lumMod val="50000"/>
                    </a:schemeClr>
                  </a:solidFill>
                </a:rPr>
                <a:t>TA</a:t>
              </a:r>
            </a:p>
          </p:txBody>
        </p:sp>
        <p:sp>
          <p:nvSpPr>
            <p:cNvPr id="25" name="TextBox 24">
              <a:extLst>
                <a:ext uri="{FF2B5EF4-FFF2-40B4-BE49-F238E27FC236}">
                  <a16:creationId xmlns:a16="http://schemas.microsoft.com/office/drawing/2014/main" id="{E844713C-703A-4516-B5E1-BFF6ADA1B0BD}"/>
                </a:ext>
              </a:extLst>
            </p:cNvPr>
            <p:cNvSpPr txBox="1"/>
            <p:nvPr/>
          </p:nvSpPr>
          <p:spPr>
            <a:xfrm>
              <a:off x="1911350" y="5454650"/>
              <a:ext cx="3225800" cy="553998"/>
            </a:xfrm>
            <a:prstGeom prst="rect">
              <a:avLst/>
            </a:prstGeom>
            <a:noFill/>
          </p:spPr>
          <p:txBody>
            <a:bodyPr wrap="square" rtlCol="0" anchor="ctr" anchorCtr="1">
              <a:spAutoFit/>
            </a:bodyPr>
            <a:lstStyle/>
            <a:p>
              <a:pPr algn="ctr"/>
              <a:r>
                <a:rPr lang="en-US" sz="1500" i="1">
                  <a:solidFill>
                    <a:schemeClr val="tx1">
                      <a:lumMod val="65000"/>
                      <a:lumOff val="35000"/>
                    </a:schemeClr>
                  </a:solidFill>
                </a:rPr>
                <a:t>Great teachers can lead teams, support colleagues, and reach all students.</a:t>
              </a:r>
              <a:endParaRPr lang="en-US" sz="1500">
                <a:solidFill>
                  <a:schemeClr val="tx1">
                    <a:lumMod val="65000"/>
                    <a:lumOff val="35000"/>
                  </a:schemeClr>
                </a:solidFill>
              </a:endParaRPr>
            </a:p>
          </p:txBody>
        </p:sp>
      </p:grpSp>
    </p:spTree>
    <p:extLst>
      <p:ext uri="{BB962C8B-B14F-4D97-AF65-F5344CB8AC3E}">
        <p14:creationId xmlns:p14="http://schemas.microsoft.com/office/powerpoint/2010/main" val="642677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sults">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kumimoji="0" lang="en-US" sz="4000" b="1" i="0" u="none" strike="noStrike" kern="1200" cap="none" spc="0" normalizeH="0" baseline="0" noProof="0">
                <a:ln>
                  <a:noFill/>
                </a:ln>
                <a:solidFill>
                  <a:prstClr val="white"/>
                </a:solidFill>
                <a:effectLst/>
                <a:uLnTx/>
                <a:uFillTx/>
                <a:latin typeface="Cambria" panose="02040503050406030204" pitchFamily="18" charset="0"/>
                <a:ea typeface="+mn-ea"/>
                <a:cs typeface="+mn-cs"/>
              </a:rPr>
              <a:t>Strong Gains for MCL Teams</a:t>
            </a:r>
            <a:endParaRPr lang="en-US" sz="4000" b="1">
              <a:solidFill>
                <a:schemeClr val="bg1"/>
              </a:solidFill>
              <a:latin typeface="Cambria" panose="02040503050406030204" pitchFamily="18" charset="0"/>
            </a:endParaRPr>
          </a:p>
        </p:txBody>
      </p:sp>
      <p:cxnSp>
        <p:nvCxnSpPr>
          <p:cNvPr id="16" name="Straight Arrow Connector 15">
            <a:extLst>
              <a:ext uri="{FF2B5EF4-FFF2-40B4-BE49-F238E27FC236}">
                <a16:creationId xmlns:a16="http://schemas.microsoft.com/office/drawing/2014/main" id="{6F50433E-D540-4BA1-B627-06342BA78BB3}"/>
              </a:ext>
            </a:extLst>
          </p:cNvPr>
          <p:cNvCxnSpPr>
            <a:cxnSpLocks/>
          </p:cNvCxnSpPr>
          <p:nvPr userDrawn="1"/>
        </p:nvCxnSpPr>
        <p:spPr>
          <a:xfrm>
            <a:off x="1477733" y="3831571"/>
            <a:ext cx="0" cy="29963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6DE63B75-6F0A-461D-B30A-B0320AD137FC}"/>
              </a:ext>
            </a:extLst>
          </p:cNvPr>
          <p:cNvSpPr txBox="1"/>
          <p:nvPr userDrawn="1"/>
        </p:nvSpPr>
        <p:spPr>
          <a:xfrm>
            <a:off x="0" y="1234410"/>
            <a:ext cx="9144000" cy="830997"/>
          </a:xfrm>
          <a:prstGeom prst="rect">
            <a:avLst/>
          </a:prstGeom>
          <a:noFill/>
        </p:spPr>
        <p:txBody>
          <a:bodyPr wrap="square" rtlCol="0">
            <a:spAutoFit/>
          </a:bodyPr>
          <a:lstStyle/>
          <a:p>
            <a:pPr algn="ctr"/>
            <a:r>
              <a:rPr lang="en-US" sz="2400" b="1"/>
              <a:t>Teachers on MCL teams produced gains </a:t>
            </a:r>
          </a:p>
          <a:p>
            <a:pPr algn="ctr"/>
            <a:r>
              <a:rPr lang="en-US" sz="2400" b="1">
                <a:solidFill>
                  <a:schemeClr val="accent2"/>
                </a:solidFill>
                <a:latin typeface="Calibri" panose="020F0502020204030204" pitchFamily="34" charset="0"/>
              </a:rPr>
              <a:t>equal to top-quartile teachers in math, nearly that in reading.</a:t>
            </a:r>
          </a:p>
        </p:txBody>
      </p:sp>
      <p:cxnSp>
        <p:nvCxnSpPr>
          <p:cNvPr id="21" name="Straight Connector 20">
            <a:extLst>
              <a:ext uri="{FF2B5EF4-FFF2-40B4-BE49-F238E27FC236}">
                <a16:creationId xmlns:a16="http://schemas.microsoft.com/office/drawing/2014/main" id="{11D2566B-705B-4C7B-B3D2-28F8100B18F0}"/>
              </a:ext>
            </a:extLst>
          </p:cNvPr>
          <p:cNvCxnSpPr/>
          <p:nvPr userDrawn="1"/>
        </p:nvCxnSpPr>
        <p:spPr>
          <a:xfrm>
            <a:off x="5795697" y="2277613"/>
            <a:ext cx="0" cy="4234395"/>
          </a:xfrm>
          <a:prstGeom prst="line">
            <a:avLst/>
          </a:prstGeom>
        </p:spPr>
        <p:style>
          <a:lnRef idx="1">
            <a:schemeClr val="accent3"/>
          </a:lnRef>
          <a:fillRef idx="0">
            <a:schemeClr val="accent3"/>
          </a:fillRef>
          <a:effectRef idx="0">
            <a:schemeClr val="accent3"/>
          </a:effectRef>
          <a:fontRef idx="minor">
            <a:schemeClr val="tx1"/>
          </a:fontRef>
        </p:style>
      </p:cxnSp>
      <p:graphicFrame>
        <p:nvGraphicFramePr>
          <p:cNvPr id="22" name="Chart 21">
            <a:extLst>
              <a:ext uri="{FF2B5EF4-FFF2-40B4-BE49-F238E27FC236}">
                <a16:creationId xmlns:a16="http://schemas.microsoft.com/office/drawing/2014/main" id="{512255BC-DC85-4805-B621-09C7A2164818}"/>
              </a:ext>
            </a:extLst>
          </p:cNvPr>
          <p:cNvGraphicFramePr/>
          <p:nvPr userDrawn="1"/>
        </p:nvGraphicFramePr>
        <p:xfrm>
          <a:off x="77411" y="3027528"/>
          <a:ext cx="5321328" cy="3399830"/>
        </p:xfrm>
        <a:graphic>
          <a:graphicData uri="http://schemas.openxmlformats.org/drawingml/2006/chart">
            <c:chart xmlns:c="http://schemas.openxmlformats.org/drawingml/2006/chart" xmlns:r="http://schemas.openxmlformats.org/officeDocument/2006/relationships" r:id="rId2"/>
          </a:graphicData>
        </a:graphic>
      </p:graphicFrame>
      <p:sp>
        <p:nvSpPr>
          <p:cNvPr id="23" name="TextBox 22">
            <a:extLst>
              <a:ext uri="{FF2B5EF4-FFF2-40B4-BE49-F238E27FC236}">
                <a16:creationId xmlns:a16="http://schemas.microsoft.com/office/drawing/2014/main" id="{24296E67-A6B8-4271-8831-235348286747}"/>
              </a:ext>
            </a:extLst>
          </p:cNvPr>
          <p:cNvSpPr txBox="1"/>
          <p:nvPr userDrawn="1"/>
        </p:nvSpPr>
        <p:spPr>
          <a:xfrm>
            <a:off x="609859" y="2815908"/>
            <a:ext cx="1825688" cy="1015663"/>
          </a:xfrm>
          <a:prstGeom prst="rect">
            <a:avLst/>
          </a:prstGeom>
          <a:noFill/>
          <a:ln>
            <a:solidFill>
              <a:schemeClr val="tx2"/>
            </a:solidFill>
          </a:ln>
        </p:spPr>
        <p:txBody>
          <a:bodyPr wrap="square" rtlCol="0">
            <a:spAutoFit/>
          </a:bodyPr>
          <a:lstStyle/>
          <a:p>
            <a:pPr algn="ctr"/>
            <a:r>
              <a:rPr lang="en-US" sz="2000" b="1"/>
              <a:t>Team teachers start here on average…</a:t>
            </a:r>
          </a:p>
        </p:txBody>
      </p:sp>
      <p:cxnSp>
        <p:nvCxnSpPr>
          <p:cNvPr id="24" name="Straight Arrow Connector 23">
            <a:extLst>
              <a:ext uri="{FF2B5EF4-FFF2-40B4-BE49-F238E27FC236}">
                <a16:creationId xmlns:a16="http://schemas.microsoft.com/office/drawing/2014/main" id="{6B8CF8FB-98E6-441B-B2A5-98C83022AEF3}"/>
              </a:ext>
            </a:extLst>
          </p:cNvPr>
          <p:cNvCxnSpPr>
            <a:cxnSpLocks/>
          </p:cNvCxnSpPr>
          <p:nvPr userDrawn="1"/>
        </p:nvCxnSpPr>
        <p:spPr>
          <a:xfrm flipH="1">
            <a:off x="3462059" y="2947228"/>
            <a:ext cx="292744" cy="571424"/>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5AD2BEAE-76DA-490A-9D39-122442B5BA0F}"/>
              </a:ext>
            </a:extLst>
          </p:cNvPr>
          <p:cNvCxnSpPr>
            <a:cxnSpLocks/>
          </p:cNvCxnSpPr>
          <p:nvPr userDrawn="1"/>
        </p:nvCxnSpPr>
        <p:spPr>
          <a:xfrm>
            <a:off x="3754803" y="2947228"/>
            <a:ext cx="396958" cy="285712"/>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6" name="Rounded Rectangle 4">
            <a:extLst>
              <a:ext uri="{FF2B5EF4-FFF2-40B4-BE49-F238E27FC236}">
                <a16:creationId xmlns:a16="http://schemas.microsoft.com/office/drawing/2014/main" id="{EF06B974-C6E0-40C3-AB46-CF3302EF58A0}"/>
              </a:ext>
            </a:extLst>
          </p:cNvPr>
          <p:cNvSpPr/>
          <p:nvPr userDrawn="1"/>
        </p:nvSpPr>
        <p:spPr bwMode="auto">
          <a:xfrm>
            <a:off x="5932308" y="2277613"/>
            <a:ext cx="3205525" cy="3188633"/>
          </a:xfrm>
          <a:prstGeom prst="rect">
            <a:avLst/>
          </a:prstGeom>
          <a:noFill/>
          <a:ln>
            <a:noFill/>
          </a:ln>
        </p:spPr>
        <p:style>
          <a:lnRef idx="0">
            <a:scrgbClr r="0" g="0" b="0"/>
          </a:lnRef>
          <a:fillRef idx="0">
            <a:scrgbClr r="0" g="0" b="0"/>
          </a:fillRef>
          <a:effectRef idx="0">
            <a:scrgbClr r="0" g="0" b="0"/>
          </a:effectRef>
          <a:fontRef idx="minor">
            <a:schemeClr val="dk1"/>
          </a:fontRef>
        </p:style>
        <p:txBody>
          <a:bodyPr lIns="102870" tIns="102870" rIns="102870" bIns="102870" spcCol="1270" anchor="t"/>
          <a:lstStyle/>
          <a:p>
            <a:pPr defTabSz="1200150">
              <a:spcAft>
                <a:spcPct val="35000"/>
              </a:spcAft>
              <a:defRPr/>
            </a:pPr>
            <a:r>
              <a:rPr lang="en-US" sz="2000" b="1">
                <a:solidFill>
                  <a:schemeClr val="accent1"/>
                </a:solidFill>
                <a:latin typeface="Calibri" panose="020F0502020204030204" pitchFamily="34" charset="0"/>
              </a:rPr>
              <a:t>Scope of the Study</a:t>
            </a:r>
          </a:p>
          <a:p>
            <a:pPr marL="342900" indent="-342900" defTabSz="1200150">
              <a:buFont typeface="Arial" panose="020B0604020202020204" pitchFamily="34" charset="0"/>
              <a:buChar char="•"/>
              <a:defRPr/>
            </a:pPr>
            <a:r>
              <a:rPr lang="en-US" sz="2000">
                <a:solidFill>
                  <a:prstClr val="black"/>
                </a:solidFill>
                <a:latin typeface="Calibri" panose="020F0502020204030204" pitchFamily="34" charset="0"/>
              </a:rPr>
              <a:t>15,000 students</a:t>
            </a:r>
          </a:p>
          <a:p>
            <a:pPr marL="342900" indent="-342900" defTabSz="1200150">
              <a:buFont typeface="Arial" panose="020B0604020202020204" pitchFamily="34" charset="0"/>
              <a:buChar char="•"/>
              <a:defRPr/>
            </a:pPr>
            <a:r>
              <a:rPr lang="en-US" sz="2000">
                <a:solidFill>
                  <a:prstClr val="black"/>
                </a:solidFill>
                <a:latin typeface="Calibri" panose="020F0502020204030204" pitchFamily="34" charset="0"/>
              </a:rPr>
              <a:t>300 teachers</a:t>
            </a:r>
          </a:p>
          <a:p>
            <a:pPr marL="342900" indent="-342900" defTabSz="1200150">
              <a:buFont typeface="Arial" panose="020B0604020202020204" pitchFamily="34" charset="0"/>
              <a:buChar char="•"/>
              <a:defRPr/>
            </a:pPr>
            <a:r>
              <a:rPr lang="en-US" sz="2000">
                <a:solidFill>
                  <a:prstClr val="black"/>
                </a:solidFill>
                <a:latin typeface="Calibri" panose="020F0502020204030204" pitchFamily="34" charset="0"/>
              </a:rPr>
              <a:t>3 districts, 2-3 years</a:t>
            </a:r>
          </a:p>
          <a:p>
            <a:pPr marL="342900" indent="-342900" defTabSz="1200150">
              <a:buFont typeface="Arial" panose="020B0604020202020204" pitchFamily="34" charset="0"/>
              <a:buChar char="•"/>
              <a:defRPr/>
            </a:pPr>
            <a:r>
              <a:rPr lang="en-US" sz="2000">
                <a:solidFill>
                  <a:prstClr val="black"/>
                </a:solidFill>
                <a:latin typeface="Calibri" panose="020F0502020204030204" pitchFamily="34" charset="0"/>
              </a:rPr>
              <a:t>74% of schools Title I</a:t>
            </a:r>
          </a:p>
        </p:txBody>
      </p:sp>
      <p:sp>
        <p:nvSpPr>
          <p:cNvPr id="27" name="TextBox 26">
            <a:extLst>
              <a:ext uri="{FF2B5EF4-FFF2-40B4-BE49-F238E27FC236}">
                <a16:creationId xmlns:a16="http://schemas.microsoft.com/office/drawing/2014/main" id="{B310512F-AA50-4045-A6C4-5F10DF6B6D8F}"/>
              </a:ext>
            </a:extLst>
          </p:cNvPr>
          <p:cNvSpPr txBox="1"/>
          <p:nvPr userDrawn="1"/>
        </p:nvSpPr>
        <p:spPr>
          <a:xfrm>
            <a:off x="5932308" y="4727443"/>
            <a:ext cx="2994962" cy="1169551"/>
          </a:xfrm>
          <a:prstGeom prst="rect">
            <a:avLst/>
          </a:prstGeom>
          <a:noFill/>
        </p:spPr>
        <p:txBody>
          <a:bodyPr wrap="square" rtlCol="0">
            <a:spAutoFit/>
          </a:bodyPr>
          <a:lstStyle/>
          <a:p>
            <a:r>
              <a:rPr lang="en-US" sz="1400" err="1"/>
              <a:t>Backes</a:t>
            </a:r>
            <a:r>
              <a:rPr lang="en-US" sz="1400"/>
              <a:t>, B., &amp; Hansen, M. (2018). </a:t>
            </a:r>
            <a:r>
              <a:rPr lang="en-US" sz="1400" i="1"/>
              <a:t>Reaching Further and Learning More?</a:t>
            </a:r>
            <a:r>
              <a:rPr lang="en-US" sz="1400"/>
              <a:t> CALDER Center: Washington, DC. Reading range based on 6 of 7 models with statistically significant gains.</a:t>
            </a:r>
          </a:p>
        </p:txBody>
      </p:sp>
      <p:sp>
        <p:nvSpPr>
          <p:cNvPr id="28" name="TextBox 27">
            <a:extLst>
              <a:ext uri="{FF2B5EF4-FFF2-40B4-BE49-F238E27FC236}">
                <a16:creationId xmlns:a16="http://schemas.microsoft.com/office/drawing/2014/main" id="{F4D5BCE6-8E08-4893-81E1-64DAB50FA90A}"/>
              </a:ext>
            </a:extLst>
          </p:cNvPr>
          <p:cNvSpPr txBox="1"/>
          <p:nvPr userDrawn="1"/>
        </p:nvSpPr>
        <p:spPr>
          <a:xfrm>
            <a:off x="2647884" y="2221413"/>
            <a:ext cx="2246088" cy="707886"/>
          </a:xfrm>
          <a:prstGeom prst="rect">
            <a:avLst/>
          </a:prstGeom>
          <a:noFill/>
          <a:ln>
            <a:solidFill>
              <a:schemeClr val="tx2"/>
            </a:solidFill>
          </a:ln>
        </p:spPr>
        <p:txBody>
          <a:bodyPr wrap="square" rtlCol="0">
            <a:spAutoFit/>
          </a:bodyPr>
          <a:lstStyle/>
          <a:p>
            <a:pPr algn="ctr"/>
            <a:r>
              <a:rPr lang="en-US" sz="2000" b="1"/>
              <a:t>…and teach this well on MCL teams</a:t>
            </a:r>
          </a:p>
        </p:txBody>
      </p:sp>
    </p:spTree>
    <p:extLst>
      <p:ext uri="{BB962C8B-B14F-4D97-AF65-F5344CB8AC3E}">
        <p14:creationId xmlns:p14="http://schemas.microsoft.com/office/powerpoint/2010/main" val="34727956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OC Map">
    <p:spTree>
      <p:nvGrpSpPr>
        <p:cNvPr id="1" name=""/>
        <p:cNvGrpSpPr/>
        <p:nvPr/>
      </p:nvGrpSpPr>
      <p:grpSpPr>
        <a:xfrm>
          <a:off x="0" y="0"/>
          <a:ext cx="0" cy="0"/>
          <a:chOff x="0" y="0"/>
          <a:chExt cx="0" cy="0"/>
        </a:xfrm>
      </p:grpSpPr>
      <p:pic>
        <p:nvPicPr>
          <p:cNvPr id="1026" name="Picture 2" descr="Image result for map of the usa with states labeled">
            <a:extLst>
              <a:ext uri="{FF2B5EF4-FFF2-40B4-BE49-F238E27FC236}">
                <a16:creationId xmlns:a16="http://schemas.microsoft.com/office/drawing/2014/main" id="{20D80DCE-BAC7-492B-8925-8EA475AB02F2}"/>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02639" y="1345324"/>
            <a:ext cx="7605291" cy="46994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A National Initiative</a:t>
            </a:r>
          </a:p>
        </p:txBody>
      </p:sp>
      <p:sp>
        <p:nvSpPr>
          <p:cNvPr id="9" name="Oval 8">
            <a:extLst>
              <a:ext uri="{FF2B5EF4-FFF2-40B4-BE49-F238E27FC236}">
                <a16:creationId xmlns:a16="http://schemas.microsoft.com/office/drawing/2014/main" id="{3214C5BB-5567-4C6F-843E-2E5FBD6AC239}"/>
              </a:ext>
            </a:extLst>
          </p:cNvPr>
          <p:cNvSpPr/>
          <p:nvPr userDrawn="1"/>
        </p:nvSpPr>
        <p:spPr>
          <a:xfrm>
            <a:off x="6893060" y="413915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0" name="Oval 9">
            <a:extLst>
              <a:ext uri="{FF2B5EF4-FFF2-40B4-BE49-F238E27FC236}">
                <a16:creationId xmlns:a16="http://schemas.microsoft.com/office/drawing/2014/main" id="{F60A626E-A05A-4767-94FB-528BD85234A2}"/>
              </a:ext>
            </a:extLst>
          </p:cNvPr>
          <p:cNvSpPr/>
          <p:nvPr userDrawn="1"/>
        </p:nvSpPr>
        <p:spPr>
          <a:xfrm>
            <a:off x="5911486" y="3459806"/>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2" name="Oval 11">
            <a:extLst>
              <a:ext uri="{FF2B5EF4-FFF2-40B4-BE49-F238E27FC236}">
                <a16:creationId xmlns:a16="http://schemas.microsoft.com/office/drawing/2014/main" id="{C0A9B7BE-72E5-4D86-87EF-C15C1008633D}"/>
              </a:ext>
            </a:extLst>
          </p:cNvPr>
          <p:cNvSpPr/>
          <p:nvPr userDrawn="1"/>
        </p:nvSpPr>
        <p:spPr>
          <a:xfrm>
            <a:off x="3582561" y="497504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3" name="Oval 12">
            <a:extLst>
              <a:ext uri="{FF2B5EF4-FFF2-40B4-BE49-F238E27FC236}">
                <a16:creationId xmlns:a16="http://schemas.microsoft.com/office/drawing/2014/main" id="{EA2F94D1-EAB2-46DC-B182-B70FDB3B7BA7}"/>
              </a:ext>
            </a:extLst>
          </p:cNvPr>
          <p:cNvSpPr/>
          <p:nvPr userDrawn="1"/>
        </p:nvSpPr>
        <p:spPr>
          <a:xfrm>
            <a:off x="7347847" y="248798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4" name="Oval 13">
            <a:extLst>
              <a:ext uri="{FF2B5EF4-FFF2-40B4-BE49-F238E27FC236}">
                <a16:creationId xmlns:a16="http://schemas.microsoft.com/office/drawing/2014/main" id="{CBC21AAA-7148-4AA3-9989-5F5728A1453A}"/>
              </a:ext>
            </a:extLst>
          </p:cNvPr>
          <p:cNvSpPr/>
          <p:nvPr userDrawn="1"/>
        </p:nvSpPr>
        <p:spPr>
          <a:xfrm>
            <a:off x="6043126" y="411783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5" name="Oval 14">
            <a:extLst>
              <a:ext uri="{FF2B5EF4-FFF2-40B4-BE49-F238E27FC236}">
                <a16:creationId xmlns:a16="http://schemas.microsoft.com/office/drawing/2014/main" id="{05C064D0-B30E-438E-8A7F-5E3FB3AD5E2C}"/>
              </a:ext>
            </a:extLst>
          </p:cNvPr>
          <p:cNvSpPr/>
          <p:nvPr userDrawn="1"/>
        </p:nvSpPr>
        <p:spPr>
          <a:xfrm>
            <a:off x="6526032" y="4601892"/>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18" name="Oval 17">
            <a:extLst>
              <a:ext uri="{FF2B5EF4-FFF2-40B4-BE49-F238E27FC236}">
                <a16:creationId xmlns:a16="http://schemas.microsoft.com/office/drawing/2014/main" id="{99BAC132-0C7A-41ED-9177-63DBE1B0ADFD}"/>
              </a:ext>
            </a:extLst>
          </p:cNvPr>
          <p:cNvSpPr/>
          <p:nvPr userDrawn="1"/>
        </p:nvSpPr>
        <p:spPr>
          <a:xfrm>
            <a:off x="2005080" y="446682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0" name="Oval 19">
            <a:extLst>
              <a:ext uri="{FF2B5EF4-FFF2-40B4-BE49-F238E27FC236}">
                <a16:creationId xmlns:a16="http://schemas.microsoft.com/office/drawing/2014/main" id="{A147ABAB-69BB-43D1-8443-16E6622FB4A8}"/>
              </a:ext>
            </a:extLst>
          </p:cNvPr>
          <p:cNvSpPr/>
          <p:nvPr userDrawn="1"/>
        </p:nvSpPr>
        <p:spPr>
          <a:xfrm>
            <a:off x="6922673" y="399545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1" name="Oval 20">
            <a:extLst>
              <a:ext uri="{FF2B5EF4-FFF2-40B4-BE49-F238E27FC236}">
                <a16:creationId xmlns:a16="http://schemas.microsoft.com/office/drawing/2014/main" id="{94EEACDE-7717-492A-A342-0810BFE17BD0}"/>
              </a:ext>
            </a:extLst>
          </p:cNvPr>
          <p:cNvSpPr/>
          <p:nvPr userDrawn="1"/>
        </p:nvSpPr>
        <p:spPr>
          <a:xfrm>
            <a:off x="4124972" y="5189703"/>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2" name="Oval 21">
            <a:extLst>
              <a:ext uri="{FF2B5EF4-FFF2-40B4-BE49-F238E27FC236}">
                <a16:creationId xmlns:a16="http://schemas.microsoft.com/office/drawing/2014/main" id="{32FDF0FB-BE0A-4187-AB1E-C093AFAB5680}"/>
              </a:ext>
            </a:extLst>
          </p:cNvPr>
          <p:cNvSpPr/>
          <p:nvPr userDrawn="1"/>
        </p:nvSpPr>
        <p:spPr>
          <a:xfrm>
            <a:off x="3978440" y="477365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3" name="Oval 22">
            <a:extLst>
              <a:ext uri="{FF2B5EF4-FFF2-40B4-BE49-F238E27FC236}">
                <a16:creationId xmlns:a16="http://schemas.microsoft.com/office/drawing/2014/main" id="{B7B866EE-92CB-41BF-A491-EEFE49900315}"/>
              </a:ext>
            </a:extLst>
          </p:cNvPr>
          <p:cNvSpPr/>
          <p:nvPr userDrawn="1"/>
        </p:nvSpPr>
        <p:spPr>
          <a:xfrm>
            <a:off x="4040336" y="5430535"/>
            <a:ext cx="151825" cy="14988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4" name="Oval 23">
            <a:extLst>
              <a:ext uri="{FF2B5EF4-FFF2-40B4-BE49-F238E27FC236}">
                <a16:creationId xmlns:a16="http://schemas.microsoft.com/office/drawing/2014/main" id="{C60E47CA-2D35-432C-B666-E9FABB025212}"/>
              </a:ext>
            </a:extLst>
          </p:cNvPr>
          <p:cNvSpPr/>
          <p:nvPr userDrawn="1"/>
        </p:nvSpPr>
        <p:spPr>
          <a:xfrm>
            <a:off x="7300287" y="3970468"/>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5" name="Oval 24">
            <a:extLst>
              <a:ext uri="{FF2B5EF4-FFF2-40B4-BE49-F238E27FC236}">
                <a16:creationId xmlns:a16="http://schemas.microsoft.com/office/drawing/2014/main" id="{3E83DB01-81B4-458B-A551-7C8CEB82FAF8}"/>
              </a:ext>
            </a:extLst>
          </p:cNvPr>
          <p:cNvSpPr/>
          <p:nvPr userDrawn="1"/>
        </p:nvSpPr>
        <p:spPr>
          <a:xfrm>
            <a:off x="7091474" y="395341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sp>
        <p:nvSpPr>
          <p:cNvPr id="26" name="Oval 25">
            <a:extLst>
              <a:ext uri="{FF2B5EF4-FFF2-40B4-BE49-F238E27FC236}">
                <a16:creationId xmlns:a16="http://schemas.microsoft.com/office/drawing/2014/main" id="{7A7414E7-4A28-4A3E-AC00-D8B83AB8938A}"/>
              </a:ext>
            </a:extLst>
          </p:cNvPr>
          <p:cNvSpPr/>
          <p:nvPr userDrawn="1"/>
        </p:nvSpPr>
        <p:spPr>
          <a:xfrm>
            <a:off x="2096815" y="45813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7" name="Oval 26">
            <a:extLst>
              <a:ext uri="{FF2B5EF4-FFF2-40B4-BE49-F238E27FC236}">
                <a16:creationId xmlns:a16="http://schemas.microsoft.com/office/drawing/2014/main" id="{FB3943D4-BD73-4537-A58C-A30A4F88691D}"/>
              </a:ext>
            </a:extLst>
          </p:cNvPr>
          <p:cNvSpPr/>
          <p:nvPr userDrawn="1"/>
        </p:nvSpPr>
        <p:spPr>
          <a:xfrm>
            <a:off x="2157480" y="4433526"/>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8" name="Oval 27">
            <a:extLst>
              <a:ext uri="{FF2B5EF4-FFF2-40B4-BE49-F238E27FC236}">
                <a16:creationId xmlns:a16="http://schemas.microsoft.com/office/drawing/2014/main" id="{2FFFFDE1-0BA1-4C18-A1B7-33843F11CFD0}"/>
              </a:ext>
            </a:extLst>
          </p:cNvPr>
          <p:cNvSpPr/>
          <p:nvPr userDrawn="1"/>
        </p:nvSpPr>
        <p:spPr>
          <a:xfrm>
            <a:off x="2314434" y="4423222"/>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29" name="Oval 28">
            <a:extLst>
              <a:ext uri="{FF2B5EF4-FFF2-40B4-BE49-F238E27FC236}">
                <a16:creationId xmlns:a16="http://schemas.microsoft.com/office/drawing/2014/main" id="{8ECDDADF-AC84-4089-8F4E-F3A11623F822}"/>
              </a:ext>
            </a:extLst>
          </p:cNvPr>
          <p:cNvSpPr/>
          <p:nvPr userDrawn="1"/>
        </p:nvSpPr>
        <p:spPr>
          <a:xfrm>
            <a:off x="2249215" y="45813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0" name="Oval 29">
            <a:extLst>
              <a:ext uri="{FF2B5EF4-FFF2-40B4-BE49-F238E27FC236}">
                <a16:creationId xmlns:a16="http://schemas.microsoft.com/office/drawing/2014/main" id="{B5429955-D6FA-4F82-8117-D01D5BA9D20A}"/>
              </a:ext>
            </a:extLst>
          </p:cNvPr>
          <p:cNvSpPr/>
          <p:nvPr userDrawn="1"/>
        </p:nvSpPr>
        <p:spPr>
          <a:xfrm>
            <a:off x="3986420" y="5326863"/>
            <a:ext cx="138551" cy="13447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1" name="Oval 30">
            <a:extLst>
              <a:ext uri="{FF2B5EF4-FFF2-40B4-BE49-F238E27FC236}">
                <a16:creationId xmlns:a16="http://schemas.microsoft.com/office/drawing/2014/main" id="{5865600C-A75B-4E68-8DEA-B61A3CDABBC5}"/>
              </a:ext>
            </a:extLst>
          </p:cNvPr>
          <p:cNvSpPr/>
          <p:nvPr userDrawn="1"/>
        </p:nvSpPr>
        <p:spPr>
          <a:xfrm>
            <a:off x="5069733" y="4466629"/>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2" name="Oval 31">
            <a:extLst>
              <a:ext uri="{FF2B5EF4-FFF2-40B4-BE49-F238E27FC236}">
                <a16:creationId xmlns:a16="http://schemas.microsoft.com/office/drawing/2014/main" id="{D1A76F9A-8C29-4237-A3FC-CEFB11A9C9CE}"/>
              </a:ext>
            </a:extLst>
          </p:cNvPr>
          <p:cNvSpPr/>
          <p:nvPr userDrawn="1"/>
        </p:nvSpPr>
        <p:spPr>
          <a:xfrm>
            <a:off x="5622449" y="3055157"/>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3" name="Oval 32">
            <a:extLst>
              <a:ext uri="{FF2B5EF4-FFF2-40B4-BE49-F238E27FC236}">
                <a16:creationId xmlns:a16="http://schemas.microsoft.com/office/drawing/2014/main" id="{58A30619-7C30-4E6A-8232-2D923176F3B1}"/>
              </a:ext>
            </a:extLst>
          </p:cNvPr>
          <p:cNvSpPr/>
          <p:nvPr userDrawn="1"/>
        </p:nvSpPr>
        <p:spPr>
          <a:xfrm>
            <a:off x="7421157" y="3933687"/>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prstClr val="white"/>
              </a:solidFill>
              <a:latin typeface="Calibri"/>
            </a:endParaRPr>
          </a:p>
        </p:txBody>
      </p:sp>
      <p:grpSp>
        <p:nvGrpSpPr>
          <p:cNvPr id="35" name="Group 34">
            <a:extLst>
              <a:ext uri="{FF2B5EF4-FFF2-40B4-BE49-F238E27FC236}">
                <a16:creationId xmlns:a16="http://schemas.microsoft.com/office/drawing/2014/main" id="{0F01FB64-DB7E-4238-80CA-401C63093667}"/>
              </a:ext>
            </a:extLst>
          </p:cNvPr>
          <p:cNvGrpSpPr/>
          <p:nvPr userDrawn="1"/>
        </p:nvGrpSpPr>
        <p:grpSpPr>
          <a:xfrm>
            <a:off x="5465101" y="6044820"/>
            <a:ext cx="2676772" cy="246221"/>
            <a:chOff x="4245901" y="1234547"/>
            <a:chExt cx="2676772" cy="246221"/>
          </a:xfrm>
        </p:grpSpPr>
        <p:sp>
          <p:nvSpPr>
            <p:cNvPr id="36" name="Oval 35">
              <a:extLst>
                <a:ext uri="{FF2B5EF4-FFF2-40B4-BE49-F238E27FC236}">
                  <a16:creationId xmlns:a16="http://schemas.microsoft.com/office/drawing/2014/main" id="{A64CDC03-90F6-4829-94F6-85C7FC179810}"/>
                </a:ext>
              </a:extLst>
            </p:cNvPr>
            <p:cNvSpPr/>
            <p:nvPr userDrawn="1"/>
          </p:nvSpPr>
          <p:spPr>
            <a:xfrm>
              <a:off x="4245901" y="1276744"/>
              <a:ext cx="137160" cy="1371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endParaRPr lang="en-US" sz="1350" kern="0">
                <a:solidFill>
                  <a:sysClr val="windowText" lastClr="000000"/>
                </a:solidFill>
                <a:latin typeface="Calibri"/>
              </a:endParaRPr>
            </a:p>
          </p:txBody>
        </p:sp>
        <p:sp>
          <p:nvSpPr>
            <p:cNvPr id="37" name="TextBox 36">
              <a:extLst>
                <a:ext uri="{FF2B5EF4-FFF2-40B4-BE49-F238E27FC236}">
                  <a16:creationId xmlns:a16="http://schemas.microsoft.com/office/drawing/2014/main" id="{5A3D07D8-F8C4-4C2F-81D0-C60B7F3B1A62}"/>
                </a:ext>
              </a:extLst>
            </p:cNvPr>
            <p:cNvSpPr txBox="1"/>
            <p:nvPr userDrawn="1"/>
          </p:nvSpPr>
          <p:spPr>
            <a:xfrm>
              <a:off x="4383061" y="1234547"/>
              <a:ext cx="2539612" cy="246221"/>
            </a:xfrm>
            <a:prstGeom prst="rect">
              <a:avLst/>
            </a:prstGeom>
            <a:noFill/>
          </p:spPr>
          <p:txBody>
            <a:bodyPr wrap="square" rtlCol="0">
              <a:spAutoFit/>
            </a:bodyPr>
            <a:lstStyle/>
            <a:p>
              <a:r>
                <a:rPr lang="en-US" sz="1000"/>
                <a:t>OC School District</a:t>
              </a:r>
            </a:p>
          </p:txBody>
        </p:sp>
      </p:grpSp>
    </p:spTree>
    <p:extLst>
      <p:ext uri="{BB962C8B-B14F-4D97-AF65-F5344CB8AC3E}">
        <p14:creationId xmlns:p14="http://schemas.microsoft.com/office/powerpoint/2010/main" val="3592465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reating a Career Ladder">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ED71DDCD-AE7B-4ABB-9311-191C9A53AA3F}"/>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Creating a Career Ladder</a:t>
            </a:r>
          </a:p>
        </p:txBody>
      </p:sp>
      <p:sp>
        <p:nvSpPr>
          <p:cNvPr id="8" name="Rounded Rectangle 8">
            <a:extLst>
              <a:ext uri="{FF2B5EF4-FFF2-40B4-BE49-F238E27FC236}">
                <a16:creationId xmlns:a16="http://schemas.microsoft.com/office/drawing/2014/main" id="{C35FE0D0-E350-4059-8F34-5E65F063C8DD}"/>
              </a:ext>
            </a:extLst>
          </p:cNvPr>
          <p:cNvSpPr/>
          <p:nvPr userDrawn="1"/>
        </p:nvSpPr>
        <p:spPr>
          <a:xfrm>
            <a:off x="464414" y="1730958"/>
            <a:ext cx="8292548" cy="533757"/>
          </a:xfrm>
          <a:prstGeom prst="round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9">
            <a:extLst>
              <a:ext uri="{FF2B5EF4-FFF2-40B4-BE49-F238E27FC236}">
                <a16:creationId xmlns:a16="http://schemas.microsoft.com/office/drawing/2014/main" id="{E16B5E02-9022-4EF0-8924-54E4A6C0EE53}"/>
              </a:ext>
            </a:extLst>
          </p:cNvPr>
          <p:cNvSpPr/>
          <p:nvPr userDrawn="1"/>
        </p:nvSpPr>
        <p:spPr>
          <a:xfrm>
            <a:off x="464414" y="2435827"/>
            <a:ext cx="8292548" cy="533757"/>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10">
            <a:extLst>
              <a:ext uri="{FF2B5EF4-FFF2-40B4-BE49-F238E27FC236}">
                <a16:creationId xmlns:a16="http://schemas.microsoft.com/office/drawing/2014/main" id="{85AA27E2-BD99-49D0-B3EF-3FF0F9BEDF8D}"/>
              </a:ext>
            </a:extLst>
          </p:cNvPr>
          <p:cNvSpPr/>
          <p:nvPr userDrawn="1"/>
        </p:nvSpPr>
        <p:spPr>
          <a:xfrm>
            <a:off x="464414" y="3154008"/>
            <a:ext cx="8305800" cy="533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3261349F-1712-45E0-9A7E-D8BE3E048C58}"/>
              </a:ext>
            </a:extLst>
          </p:cNvPr>
          <p:cNvSpPr/>
          <p:nvPr userDrawn="1"/>
        </p:nvSpPr>
        <p:spPr>
          <a:xfrm>
            <a:off x="464414" y="3876841"/>
            <a:ext cx="8292548" cy="533757"/>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a:extLst>
              <a:ext uri="{FF2B5EF4-FFF2-40B4-BE49-F238E27FC236}">
                <a16:creationId xmlns:a16="http://schemas.microsoft.com/office/drawing/2014/main" id="{03FD0EF9-E61F-472F-8C8A-6A8B95833051}"/>
              </a:ext>
            </a:extLst>
          </p:cNvPr>
          <p:cNvSpPr/>
          <p:nvPr userDrawn="1"/>
        </p:nvSpPr>
        <p:spPr>
          <a:xfrm>
            <a:off x="464414" y="4565399"/>
            <a:ext cx="8292548" cy="533757"/>
          </a:xfrm>
          <a:prstGeom prst="round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12">
            <a:extLst>
              <a:ext uri="{FF2B5EF4-FFF2-40B4-BE49-F238E27FC236}">
                <a16:creationId xmlns:a16="http://schemas.microsoft.com/office/drawing/2014/main" id="{97E1F609-7EE3-4BB8-984C-4583589193AF}"/>
              </a:ext>
            </a:extLst>
          </p:cNvPr>
          <p:cNvSpPr/>
          <p:nvPr userDrawn="1"/>
        </p:nvSpPr>
        <p:spPr>
          <a:xfrm>
            <a:off x="464414" y="5283580"/>
            <a:ext cx="8292548" cy="533757"/>
          </a:xfrm>
          <a:prstGeom prst="round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7614DB09-87F4-42B2-8734-C174AC53E54C}"/>
              </a:ext>
            </a:extLst>
          </p:cNvPr>
          <p:cNvSpPr txBox="1"/>
          <p:nvPr userDrawn="1"/>
        </p:nvSpPr>
        <p:spPr>
          <a:xfrm>
            <a:off x="551124" y="5253957"/>
            <a:ext cx="3989990" cy="523220"/>
          </a:xfrm>
          <a:prstGeom prst="rect">
            <a:avLst/>
          </a:prstGeom>
          <a:noFill/>
        </p:spPr>
        <p:txBody>
          <a:bodyPr wrap="square" rtlCol="0">
            <a:spAutoFit/>
          </a:bodyPr>
          <a:lstStyle/>
          <a:p>
            <a:pPr algn="l"/>
            <a:r>
              <a:rPr lang="en-US" sz="2800" b="1">
                <a:solidFill>
                  <a:schemeClr val="bg1">
                    <a:lumMod val="50000"/>
                  </a:schemeClr>
                </a:solidFill>
              </a:rPr>
              <a:t>Reach Associate (RA)</a:t>
            </a:r>
          </a:p>
        </p:txBody>
      </p:sp>
      <p:sp>
        <p:nvSpPr>
          <p:cNvPr id="2" name="Rectangle: Rounded Corners 1">
            <a:extLst>
              <a:ext uri="{FF2B5EF4-FFF2-40B4-BE49-F238E27FC236}">
                <a16:creationId xmlns:a16="http://schemas.microsoft.com/office/drawing/2014/main" id="{5AAFF602-E35E-4881-8589-D551ABB083A3}"/>
              </a:ext>
            </a:extLst>
          </p:cNvPr>
          <p:cNvSpPr/>
          <p:nvPr userDrawn="1"/>
        </p:nvSpPr>
        <p:spPr>
          <a:xfrm>
            <a:off x="6432063" y="1321723"/>
            <a:ext cx="153624" cy="4871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B6FEE53F-9BE4-4119-803E-D0902C62B623}"/>
              </a:ext>
            </a:extLst>
          </p:cNvPr>
          <p:cNvSpPr/>
          <p:nvPr userDrawn="1"/>
        </p:nvSpPr>
        <p:spPr>
          <a:xfrm>
            <a:off x="6577822" y="1730958"/>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A3CEE5B-197A-4B78-B5F5-1412F36BAC63}"/>
              </a:ext>
            </a:extLst>
          </p:cNvPr>
          <p:cNvSpPr/>
          <p:nvPr userDrawn="1"/>
        </p:nvSpPr>
        <p:spPr>
          <a:xfrm>
            <a:off x="6577822" y="2435944"/>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AA986D5C-B0BD-4B16-8661-7C5B97E19770}"/>
              </a:ext>
            </a:extLst>
          </p:cNvPr>
          <p:cNvSpPr/>
          <p:nvPr userDrawn="1"/>
        </p:nvSpPr>
        <p:spPr>
          <a:xfrm>
            <a:off x="6577822" y="3127862"/>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C9B94DEF-40CA-4550-A697-70B94061BDF2}"/>
              </a:ext>
            </a:extLst>
          </p:cNvPr>
          <p:cNvSpPr/>
          <p:nvPr userDrawn="1"/>
        </p:nvSpPr>
        <p:spPr>
          <a:xfrm>
            <a:off x="6577822" y="3865131"/>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A180A745-67DB-4B4D-A466-0EA64E639B24}"/>
              </a:ext>
            </a:extLst>
          </p:cNvPr>
          <p:cNvSpPr/>
          <p:nvPr userDrawn="1"/>
        </p:nvSpPr>
        <p:spPr>
          <a:xfrm>
            <a:off x="6577822" y="4535912"/>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CC3A2170-7E77-4CC4-86A9-0C472EBC24CB}"/>
              </a:ext>
            </a:extLst>
          </p:cNvPr>
          <p:cNvSpPr/>
          <p:nvPr userDrawn="1"/>
        </p:nvSpPr>
        <p:spPr>
          <a:xfrm>
            <a:off x="6577822" y="5262031"/>
            <a:ext cx="1013732" cy="141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7043EF64-8CAA-45DF-B85F-9AFC5AC1CCD7}"/>
              </a:ext>
            </a:extLst>
          </p:cNvPr>
          <p:cNvSpPr txBox="1"/>
          <p:nvPr userDrawn="1"/>
        </p:nvSpPr>
        <p:spPr>
          <a:xfrm>
            <a:off x="559886" y="4575936"/>
            <a:ext cx="3989990" cy="523220"/>
          </a:xfrm>
          <a:prstGeom prst="rect">
            <a:avLst/>
          </a:prstGeom>
          <a:noFill/>
        </p:spPr>
        <p:txBody>
          <a:bodyPr wrap="square" rtlCol="0">
            <a:spAutoFit/>
          </a:bodyPr>
          <a:lstStyle/>
          <a:p>
            <a:pPr algn="l"/>
            <a:r>
              <a:rPr lang="en-US" sz="2800" b="1">
                <a:solidFill>
                  <a:schemeClr val="bg1">
                    <a:lumMod val="50000"/>
                  </a:schemeClr>
                </a:solidFill>
              </a:rPr>
              <a:t>Teacher Resident</a:t>
            </a:r>
          </a:p>
        </p:txBody>
      </p:sp>
      <p:sp>
        <p:nvSpPr>
          <p:cNvPr id="35" name="TextBox 34">
            <a:extLst>
              <a:ext uri="{FF2B5EF4-FFF2-40B4-BE49-F238E27FC236}">
                <a16:creationId xmlns:a16="http://schemas.microsoft.com/office/drawing/2014/main" id="{6F0CC179-075D-4516-B001-64022032817F}"/>
              </a:ext>
            </a:extLst>
          </p:cNvPr>
          <p:cNvSpPr txBox="1"/>
          <p:nvPr userDrawn="1"/>
        </p:nvSpPr>
        <p:spPr>
          <a:xfrm>
            <a:off x="567753" y="3870576"/>
            <a:ext cx="3989990" cy="523220"/>
          </a:xfrm>
          <a:prstGeom prst="rect">
            <a:avLst/>
          </a:prstGeom>
          <a:noFill/>
        </p:spPr>
        <p:txBody>
          <a:bodyPr wrap="square" rtlCol="0">
            <a:spAutoFit/>
          </a:bodyPr>
          <a:lstStyle/>
          <a:p>
            <a:pPr algn="l"/>
            <a:r>
              <a:rPr lang="en-US" sz="2800" b="1">
                <a:solidFill>
                  <a:schemeClr val="bg1"/>
                </a:solidFill>
              </a:rPr>
              <a:t>Classroom Teacher</a:t>
            </a:r>
          </a:p>
        </p:txBody>
      </p:sp>
      <p:sp>
        <p:nvSpPr>
          <p:cNvPr id="36" name="TextBox 35">
            <a:extLst>
              <a:ext uri="{FF2B5EF4-FFF2-40B4-BE49-F238E27FC236}">
                <a16:creationId xmlns:a16="http://schemas.microsoft.com/office/drawing/2014/main" id="{DCDA8EC5-20B5-4CC6-B5EE-9510936D0C4D}"/>
              </a:ext>
            </a:extLst>
          </p:cNvPr>
          <p:cNvSpPr txBox="1"/>
          <p:nvPr userDrawn="1"/>
        </p:nvSpPr>
        <p:spPr>
          <a:xfrm>
            <a:off x="559886" y="3117987"/>
            <a:ext cx="3989990" cy="523220"/>
          </a:xfrm>
          <a:prstGeom prst="rect">
            <a:avLst/>
          </a:prstGeom>
          <a:noFill/>
        </p:spPr>
        <p:txBody>
          <a:bodyPr wrap="square" rtlCol="0">
            <a:spAutoFit/>
          </a:bodyPr>
          <a:lstStyle/>
          <a:p>
            <a:pPr algn="l"/>
            <a:r>
              <a:rPr lang="en-US" sz="2800" b="1">
                <a:solidFill>
                  <a:schemeClr val="bg1"/>
                </a:solidFill>
              </a:rPr>
              <a:t>Reach Team Teacher</a:t>
            </a:r>
          </a:p>
        </p:txBody>
      </p:sp>
      <p:sp>
        <p:nvSpPr>
          <p:cNvPr id="37" name="TextBox 36">
            <a:extLst>
              <a:ext uri="{FF2B5EF4-FFF2-40B4-BE49-F238E27FC236}">
                <a16:creationId xmlns:a16="http://schemas.microsoft.com/office/drawing/2014/main" id="{7BFECB9B-D769-4FFC-B79C-48EBBF139216}"/>
              </a:ext>
            </a:extLst>
          </p:cNvPr>
          <p:cNvSpPr txBox="1"/>
          <p:nvPr userDrawn="1"/>
        </p:nvSpPr>
        <p:spPr>
          <a:xfrm>
            <a:off x="551123" y="2411911"/>
            <a:ext cx="4530652" cy="523220"/>
          </a:xfrm>
          <a:prstGeom prst="rect">
            <a:avLst/>
          </a:prstGeom>
          <a:noFill/>
        </p:spPr>
        <p:txBody>
          <a:bodyPr wrap="square" rtlCol="0">
            <a:spAutoFit/>
          </a:bodyPr>
          <a:lstStyle/>
          <a:p>
            <a:pPr algn="l"/>
            <a:r>
              <a:rPr lang="en-US" sz="2800" b="1">
                <a:solidFill>
                  <a:schemeClr val="bg1"/>
                </a:solidFill>
              </a:rPr>
              <a:t>Direct Reach Teacher (DRT)</a:t>
            </a:r>
          </a:p>
        </p:txBody>
      </p:sp>
      <p:sp>
        <p:nvSpPr>
          <p:cNvPr id="38" name="TextBox 37">
            <a:extLst>
              <a:ext uri="{FF2B5EF4-FFF2-40B4-BE49-F238E27FC236}">
                <a16:creationId xmlns:a16="http://schemas.microsoft.com/office/drawing/2014/main" id="{CF91E3A0-1042-4337-A915-FCF1CE9716BC}"/>
              </a:ext>
            </a:extLst>
          </p:cNvPr>
          <p:cNvSpPr txBox="1"/>
          <p:nvPr userDrawn="1"/>
        </p:nvSpPr>
        <p:spPr>
          <a:xfrm>
            <a:off x="551122" y="1707180"/>
            <a:ext cx="5707811" cy="523220"/>
          </a:xfrm>
          <a:prstGeom prst="rect">
            <a:avLst/>
          </a:prstGeom>
          <a:noFill/>
        </p:spPr>
        <p:txBody>
          <a:bodyPr wrap="square" rtlCol="0">
            <a:spAutoFit/>
          </a:bodyPr>
          <a:lstStyle/>
          <a:p>
            <a:pPr algn="l"/>
            <a:r>
              <a:rPr lang="en-US" sz="2800" b="1">
                <a:solidFill>
                  <a:schemeClr val="bg1"/>
                </a:solidFill>
              </a:rPr>
              <a:t>Multi-Classroom Leader (MCL)</a:t>
            </a:r>
          </a:p>
        </p:txBody>
      </p:sp>
      <p:sp>
        <p:nvSpPr>
          <p:cNvPr id="39" name="Rectangle: Rounded Corners 38">
            <a:extLst>
              <a:ext uri="{FF2B5EF4-FFF2-40B4-BE49-F238E27FC236}">
                <a16:creationId xmlns:a16="http://schemas.microsoft.com/office/drawing/2014/main" id="{651D2D67-23DE-40EF-94AE-05950D529CA9}"/>
              </a:ext>
            </a:extLst>
          </p:cNvPr>
          <p:cNvSpPr/>
          <p:nvPr userDrawn="1"/>
        </p:nvSpPr>
        <p:spPr>
          <a:xfrm>
            <a:off x="7523503" y="1321722"/>
            <a:ext cx="153624" cy="487125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87319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39"/>
            <a:ext cx="7886700" cy="2852737"/>
          </a:xfrm>
          <a:prstGeom prst="rect">
            <a:avLst/>
          </a:prstGeom>
          <a:solidFill>
            <a:srgbClr val="3FAB9B"/>
          </a:solidFill>
        </p:spPr>
        <p:txBody>
          <a:bodyPr anchor="b"/>
          <a:lstStyle>
            <a:lvl1pPr>
              <a:defRPr sz="4000">
                <a:solidFill>
                  <a:schemeClr val="bg1"/>
                </a:solidFill>
                <a:latin typeface="Cambria" panose="02040503050406030204" pitchFamily="18" charset="0"/>
              </a:defRPr>
            </a:lvl1pPr>
          </a:lstStyle>
          <a:p>
            <a:r>
              <a:rPr lang="en-US"/>
              <a:t>CLICK TO EDIT MASTER TITLE STYLE</a:t>
            </a:r>
          </a:p>
        </p:txBody>
      </p:sp>
      <p:sp>
        <p:nvSpPr>
          <p:cNvPr id="3" name="Text Placeholder 2"/>
          <p:cNvSpPr>
            <a:spLocks noGrp="1"/>
          </p:cNvSpPr>
          <p:nvPr>
            <p:ph type="body" idx="1" hasCustomPrompt="1"/>
          </p:nvPr>
        </p:nvSpPr>
        <p:spPr>
          <a:xfrm>
            <a:off x="623888" y="4589464"/>
            <a:ext cx="7886700" cy="1500187"/>
          </a:xfrm>
          <a:prstGeom prst="rect">
            <a:avLst/>
          </a:prstGeom>
        </p:spPr>
        <p:txBody>
          <a:bodyPr/>
          <a:lstStyle>
            <a:lvl1pPr marL="0" indent="0">
              <a:buNone/>
              <a:defRPr sz="2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151116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a:prstGeom prst="rect">
            <a:avLst/>
          </a:prstGeom>
          <a:solidFill>
            <a:srgbClr val="3FAB9B"/>
          </a:solidFill>
        </p:spPr>
        <p:txBody>
          <a:bodyPr anchor="b"/>
          <a:lstStyle>
            <a:lvl1pPr>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3886200" y="457200"/>
            <a:ext cx="4629150" cy="54117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309049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73016AA-6A56-46FF-A70D-5EDB2CF28961}"/>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Agenda</a:t>
            </a:r>
          </a:p>
        </p:txBody>
      </p:sp>
    </p:spTree>
    <p:extLst>
      <p:ext uri="{BB962C8B-B14F-4D97-AF65-F5344CB8AC3E}">
        <p14:creationId xmlns:p14="http://schemas.microsoft.com/office/powerpoint/2010/main" val="1155412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103970" y="4704434"/>
            <a:ext cx="5240654" cy="992776"/>
          </a:xfrm>
          <a:prstGeom prst="rect">
            <a:avLst/>
          </a:prstGeom>
          <a:solidFill>
            <a:srgbClr val="3FAB9B"/>
          </a:solidFill>
        </p:spPr>
        <p:txBody>
          <a:bodyPr anchor="b"/>
          <a:lstStyle>
            <a:lvl1pPr>
              <a:defRPr sz="320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2089257" y="629524"/>
            <a:ext cx="5240655" cy="4074910"/>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103969" y="5705699"/>
            <a:ext cx="5240655" cy="523262"/>
          </a:xfrm>
          <a:prstGeom prst="rect">
            <a:avLst/>
          </a:prstGeo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03061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37F65E88-557D-4AC9-AD75-59B5831FB19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12954" y="576875"/>
            <a:ext cx="2300446" cy="1714471"/>
          </a:xfrm>
          <a:prstGeom prst="rect">
            <a:avLst/>
          </a:prstGeom>
          <a:ln>
            <a:noFill/>
          </a:ln>
          <a:effectLst>
            <a:outerShdw blurRad="292100" dist="139700" dir="2700000" algn="tl" rotWithShape="0">
              <a:srgbClr val="333333">
                <a:alpha val="65000"/>
              </a:srgbClr>
            </a:outerShdw>
          </a:effectLst>
        </p:spPr>
      </p:pic>
      <p:sp>
        <p:nvSpPr>
          <p:cNvPr id="2" name="TextBox 1">
            <a:extLst>
              <a:ext uri="{FF2B5EF4-FFF2-40B4-BE49-F238E27FC236}">
                <a16:creationId xmlns:a16="http://schemas.microsoft.com/office/drawing/2014/main" id="{2AF91478-7E80-47D5-AED5-326D82E6FFFE}"/>
              </a:ext>
            </a:extLst>
          </p:cNvPr>
          <p:cNvSpPr txBox="1"/>
          <p:nvPr userDrawn="1"/>
        </p:nvSpPr>
        <p:spPr>
          <a:xfrm>
            <a:off x="1691378" y="3242562"/>
            <a:ext cx="5943600" cy="954107"/>
          </a:xfrm>
          <a:prstGeom prst="rect">
            <a:avLst/>
          </a:prstGeom>
          <a:noFill/>
        </p:spPr>
        <p:txBody>
          <a:bodyPr wrap="square" rtlCol="0">
            <a:spAutoFit/>
          </a:bodyPr>
          <a:lstStyle/>
          <a:p>
            <a:r>
              <a:rPr lang="en-US" sz="2000" b="1"/>
              <a:t>CONTACT US </a:t>
            </a:r>
          </a:p>
          <a:p>
            <a:endParaRPr lang="en-US"/>
          </a:p>
          <a:p>
            <a:endParaRPr lang="en-US"/>
          </a:p>
        </p:txBody>
      </p:sp>
      <p:sp>
        <p:nvSpPr>
          <p:cNvPr id="4" name="Text Placeholder 3">
            <a:extLst>
              <a:ext uri="{FF2B5EF4-FFF2-40B4-BE49-F238E27FC236}">
                <a16:creationId xmlns:a16="http://schemas.microsoft.com/office/drawing/2014/main" id="{7BFD1D01-7505-43C8-8F4F-2F4A3CFCD318}"/>
              </a:ext>
            </a:extLst>
          </p:cNvPr>
          <p:cNvSpPr>
            <a:spLocks noGrp="1"/>
          </p:cNvSpPr>
          <p:nvPr>
            <p:ph type="body" sz="quarter" idx="18" hasCustomPrompt="1"/>
          </p:nvPr>
        </p:nvSpPr>
        <p:spPr>
          <a:xfrm>
            <a:off x="1691378" y="3852699"/>
            <a:ext cx="5943599" cy="1684338"/>
          </a:xfrm>
          <a:prstGeom prst="rect">
            <a:avLst/>
          </a:prstGeom>
        </p:spPr>
        <p:txBody>
          <a:bodyPr/>
          <a:lstStyle>
            <a:lvl1pPr marL="0" indent="0">
              <a:buNone/>
              <a:defRPr sz="2200"/>
            </a:lvl1pPr>
          </a:lstStyle>
          <a:p>
            <a:pPr lvl="0"/>
            <a:r>
              <a:rPr lang="en-US"/>
              <a:t>Edit Name</a:t>
            </a:r>
          </a:p>
          <a:p>
            <a:pPr lvl="0"/>
            <a:r>
              <a:rPr lang="en-US"/>
              <a:t>Edit Title, Company</a:t>
            </a:r>
          </a:p>
          <a:p>
            <a:pPr lvl="0"/>
            <a:r>
              <a:rPr lang="en-US"/>
              <a:t>Edit Email</a:t>
            </a:r>
          </a:p>
          <a:p>
            <a:pPr lvl="0"/>
            <a:r>
              <a:rPr lang="en-US"/>
              <a:t>Edit Phone</a:t>
            </a:r>
          </a:p>
          <a:p>
            <a:pPr lvl="1"/>
            <a:endParaRPr lang="en-US"/>
          </a:p>
        </p:txBody>
      </p:sp>
      <p:sp>
        <p:nvSpPr>
          <p:cNvPr id="3" name="TextBox 2">
            <a:extLst>
              <a:ext uri="{FF2B5EF4-FFF2-40B4-BE49-F238E27FC236}">
                <a16:creationId xmlns:a16="http://schemas.microsoft.com/office/drawing/2014/main" id="{EDC56653-B332-4982-86F3-D9EB2EFD4FE8}"/>
              </a:ext>
            </a:extLst>
          </p:cNvPr>
          <p:cNvSpPr txBox="1"/>
          <p:nvPr userDrawn="1"/>
        </p:nvSpPr>
        <p:spPr>
          <a:xfrm>
            <a:off x="3437964" y="2562183"/>
            <a:ext cx="2282260" cy="584775"/>
          </a:xfrm>
          <a:prstGeom prst="rect">
            <a:avLst/>
          </a:prstGeom>
          <a:noFill/>
        </p:spPr>
        <p:txBody>
          <a:bodyPr wrap="square" rtlCol="0">
            <a:spAutoFit/>
          </a:bodyPr>
          <a:lstStyle/>
          <a:p>
            <a:pPr algn="ctr"/>
            <a:r>
              <a:rPr lang="en-US" sz="3200" b="1">
                <a:solidFill>
                  <a:schemeClr val="tx2"/>
                </a:solidFill>
                <a:latin typeface="Cambria" panose="02040503050406030204" pitchFamily="18" charset="0"/>
              </a:rPr>
              <a:t>Thank You</a:t>
            </a:r>
          </a:p>
        </p:txBody>
      </p:sp>
    </p:spTree>
    <p:extLst>
      <p:ext uri="{BB962C8B-B14F-4D97-AF65-F5344CB8AC3E}">
        <p14:creationId xmlns:p14="http://schemas.microsoft.com/office/powerpoint/2010/main" val="2346511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ssion Objectives">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2EE3E06-4199-43AF-AF78-DF4F91048E94}"/>
              </a:ext>
            </a:extLst>
          </p:cNvPr>
          <p:cNvSpPr>
            <a:spLocks noGrp="1"/>
          </p:cNvSpPr>
          <p:nvPr>
            <p:ph type="body" sz="quarter" idx="19" hasCustomPrompt="1"/>
          </p:nvPr>
        </p:nvSpPr>
        <p:spPr>
          <a:xfrm>
            <a:off x="788625" y="1441122"/>
            <a:ext cx="7578725" cy="3722688"/>
          </a:xfrm>
          <a:prstGeom prst="rect">
            <a:avLst/>
          </a:prstGeom>
        </p:spPr>
        <p:txBody>
          <a:bodyPr/>
          <a:lstStyle>
            <a:lvl1pPr marL="228600" indent="-228600">
              <a:buFont typeface="Arial" panose="020B0604020202020204" pitchFamily="34" charset="0"/>
              <a:buChar char="•"/>
              <a:defRPr sz="3000"/>
            </a:lvl1pPr>
            <a:lvl2pPr marL="457200" indent="0">
              <a:buNone/>
              <a:defRPr/>
            </a:lvl2pPr>
          </a:lstStyle>
          <a:p>
            <a:pPr lvl="0"/>
            <a:r>
              <a:rPr lang="en-US"/>
              <a:t> Edit objective </a:t>
            </a:r>
          </a:p>
          <a:p>
            <a:pPr lvl="0"/>
            <a:r>
              <a:rPr lang="en-US"/>
              <a:t> Edit objective</a:t>
            </a:r>
          </a:p>
          <a:p>
            <a:pPr lvl="0"/>
            <a:r>
              <a:rPr lang="en-US"/>
              <a:t> Edit objective</a:t>
            </a:r>
          </a:p>
        </p:txBody>
      </p:sp>
      <p:sp>
        <p:nvSpPr>
          <p:cNvPr id="11" name="TextBox 10">
            <a:extLst>
              <a:ext uri="{FF2B5EF4-FFF2-40B4-BE49-F238E27FC236}">
                <a16:creationId xmlns:a16="http://schemas.microsoft.com/office/drawing/2014/main" id="{95EDDF42-892E-40EC-9B17-E8D30CF9E801}"/>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Session Objectives</a:t>
            </a:r>
          </a:p>
        </p:txBody>
      </p:sp>
    </p:spTree>
    <p:extLst>
      <p:ext uri="{BB962C8B-B14F-4D97-AF65-F5344CB8AC3E}">
        <p14:creationId xmlns:p14="http://schemas.microsoft.com/office/powerpoint/2010/main" val="4113171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 Now">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BE3A6959-EFE2-4D48-8B0C-B2679000DD5D}"/>
              </a:ext>
            </a:extLst>
          </p:cNvPr>
          <p:cNvSpPr>
            <a:spLocks noGrp="1"/>
          </p:cNvSpPr>
          <p:nvPr>
            <p:ph type="body" sz="quarter" idx="18"/>
          </p:nvPr>
        </p:nvSpPr>
        <p:spPr>
          <a:xfrm>
            <a:off x="778160" y="1473401"/>
            <a:ext cx="7592756" cy="303535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Box 15">
            <a:extLst>
              <a:ext uri="{FF2B5EF4-FFF2-40B4-BE49-F238E27FC236}">
                <a16:creationId xmlns:a16="http://schemas.microsoft.com/office/drawing/2014/main" id="{60E2CC34-8B1B-4BA0-BD90-D5375A80A6C2}"/>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Do Now</a:t>
            </a:r>
          </a:p>
        </p:txBody>
      </p:sp>
    </p:spTree>
    <p:extLst>
      <p:ext uri="{BB962C8B-B14F-4D97-AF65-F5344CB8AC3E}">
        <p14:creationId xmlns:p14="http://schemas.microsoft.com/office/powerpoint/2010/main" val="3817962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xit Slip">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B2C6BF-33E9-4495-8357-3D4854DAA68B}"/>
              </a:ext>
            </a:extLst>
          </p:cNvPr>
          <p:cNvSpPr>
            <a:spLocks noGrp="1"/>
          </p:cNvSpPr>
          <p:nvPr>
            <p:ph type="body" sz="quarter" idx="18"/>
          </p:nvPr>
        </p:nvSpPr>
        <p:spPr>
          <a:xfrm>
            <a:off x="788669" y="1449976"/>
            <a:ext cx="7449243" cy="307214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a:extLst>
              <a:ext uri="{FF2B5EF4-FFF2-40B4-BE49-F238E27FC236}">
                <a16:creationId xmlns:a16="http://schemas.microsoft.com/office/drawing/2014/main" id="{31806989-5FA5-447A-95B5-D3DFA4862A3D}"/>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baseline="0">
                <a:solidFill>
                  <a:schemeClr val="bg1"/>
                </a:solidFill>
                <a:latin typeface="Cambria" panose="02040503050406030204" pitchFamily="18" charset="0"/>
              </a:rPr>
              <a:t>Exit Slip</a:t>
            </a:r>
          </a:p>
        </p:txBody>
      </p:sp>
    </p:spTree>
    <p:extLst>
      <p:ext uri="{BB962C8B-B14F-4D97-AF65-F5344CB8AC3E}">
        <p14:creationId xmlns:p14="http://schemas.microsoft.com/office/powerpoint/2010/main" val="64027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ources">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19B2C6BF-33E9-4495-8357-3D4854DAA68B}"/>
              </a:ext>
            </a:extLst>
          </p:cNvPr>
          <p:cNvSpPr>
            <a:spLocks noGrp="1"/>
          </p:cNvSpPr>
          <p:nvPr>
            <p:ph type="body" sz="quarter" idx="18" hasCustomPrompt="1"/>
          </p:nvPr>
        </p:nvSpPr>
        <p:spPr>
          <a:xfrm>
            <a:off x="788670" y="1449977"/>
            <a:ext cx="7567054" cy="2952206"/>
          </a:xfrm>
          <a:prstGeom prst="rect">
            <a:avLst/>
          </a:prstGeom>
        </p:spPr>
        <p:txBody>
          <a:bodyPr/>
          <a:lstStyle>
            <a:lvl1pPr>
              <a:defRPr/>
            </a:lvl1pPr>
          </a:lstStyle>
          <a:p>
            <a:pPr lvl="0"/>
            <a:r>
              <a:rPr lang="en-US"/>
              <a:t>Edit sources</a:t>
            </a:r>
          </a:p>
          <a:p>
            <a:pPr lvl="0"/>
            <a:r>
              <a:rPr lang="en-US"/>
              <a:t>Edit sources</a:t>
            </a:r>
          </a:p>
          <a:p>
            <a:pPr lvl="0"/>
            <a:r>
              <a:rPr lang="en-US"/>
              <a:t>Edit sources</a:t>
            </a:r>
          </a:p>
        </p:txBody>
      </p:sp>
      <p:sp>
        <p:nvSpPr>
          <p:cNvPr id="15" name="TextBox 14">
            <a:extLst>
              <a:ext uri="{FF2B5EF4-FFF2-40B4-BE49-F238E27FC236}">
                <a16:creationId xmlns:a16="http://schemas.microsoft.com/office/drawing/2014/main" id="{31806989-5FA5-447A-95B5-D3DFA4862A3D}"/>
              </a:ext>
            </a:extLst>
          </p:cNvPr>
          <p:cNvSpPr txBox="1"/>
          <p:nvPr userDrawn="1"/>
        </p:nvSpPr>
        <p:spPr>
          <a:xfrm>
            <a:off x="0" y="369894"/>
            <a:ext cx="9155976" cy="707886"/>
          </a:xfrm>
          <a:prstGeom prst="rect">
            <a:avLst/>
          </a:prstGeom>
          <a:solidFill>
            <a:schemeClr val="accent1"/>
          </a:solidFill>
        </p:spPr>
        <p:txBody>
          <a:bodyPr wrap="square" rtlCol="0">
            <a:spAutoFit/>
          </a:bodyPr>
          <a:lstStyle/>
          <a:p>
            <a:pPr algn="ctr"/>
            <a:r>
              <a:rPr lang="en-US" sz="4000" b="1">
                <a:solidFill>
                  <a:schemeClr val="bg1"/>
                </a:solidFill>
                <a:latin typeface="Cambria" panose="02040503050406030204" pitchFamily="18" charset="0"/>
              </a:rPr>
              <a:t>Sources</a:t>
            </a:r>
          </a:p>
        </p:txBody>
      </p:sp>
      <p:sp>
        <p:nvSpPr>
          <p:cNvPr id="18" name="TextBox 17">
            <a:extLst>
              <a:ext uri="{FF2B5EF4-FFF2-40B4-BE49-F238E27FC236}">
                <a16:creationId xmlns:a16="http://schemas.microsoft.com/office/drawing/2014/main" id="{9FD865B0-0458-4190-93DB-331B36D2A9F0}"/>
              </a:ext>
            </a:extLst>
          </p:cNvPr>
          <p:cNvSpPr txBox="1"/>
          <p:nvPr userDrawn="1"/>
        </p:nvSpPr>
        <p:spPr>
          <a:xfrm>
            <a:off x="8754139" y="92895"/>
            <a:ext cx="343685" cy="276999"/>
          </a:xfrm>
          <a:prstGeom prst="rect">
            <a:avLst/>
          </a:prstGeom>
          <a:noFill/>
        </p:spPr>
        <p:txBody>
          <a:bodyPr wrap="square" rtlCol="0">
            <a:spAutoFit/>
          </a:bodyPr>
          <a:lstStyle/>
          <a:p>
            <a:r>
              <a:rPr lang="en-US" sz="1200"/>
              <a:t>1</a:t>
            </a:r>
          </a:p>
        </p:txBody>
      </p:sp>
    </p:spTree>
    <p:extLst>
      <p:ext uri="{BB962C8B-B14F-4D97-AF65-F5344CB8AC3E}">
        <p14:creationId xmlns:p14="http://schemas.microsoft.com/office/powerpoint/2010/main" val="1786508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 Teal">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1" y="1381701"/>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10">
            <a:extLst>
              <a:ext uri="{FF2B5EF4-FFF2-40B4-BE49-F238E27FC236}">
                <a16:creationId xmlns:a16="http://schemas.microsoft.com/office/drawing/2014/main" id="{40FFD3E9-518B-4ED1-99B3-A9CAFE68A831}"/>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4129942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 Teal">
    <p:spTree>
      <p:nvGrpSpPr>
        <p:cNvPr id="1" name=""/>
        <p:cNvGrpSpPr/>
        <p:nvPr/>
      </p:nvGrpSpPr>
      <p:grpSpPr>
        <a:xfrm>
          <a:off x="0" y="0"/>
          <a:ext cx="0" cy="0"/>
          <a:chOff x="0" y="0"/>
          <a:chExt cx="0" cy="0"/>
        </a:xfrm>
      </p:grpSpPr>
      <p:sp>
        <p:nvSpPr>
          <p:cNvPr id="17" name="Text Placeholder 10">
            <a:extLst>
              <a:ext uri="{FF2B5EF4-FFF2-40B4-BE49-F238E27FC236}">
                <a16:creationId xmlns:a16="http://schemas.microsoft.com/office/drawing/2014/main" id="{BF506FB9-049B-442A-8C44-F544834D0615}"/>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154239482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able - Teal">
    <p:spTree>
      <p:nvGrpSpPr>
        <p:cNvPr id="1" name=""/>
        <p:cNvGrpSpPr/>
        <p:nvPr/>
      </p:nvGrpSpPr>
      <p:grpSpPr>
        <a:xfrm>
          <a:off x="0" y="0"/>
          <a:ext cx="0" cy="0"/>
          <a:chOff x="0" y="0"/>
          <a:chExt cx="0" cy="0"/>
        </a:xfrm>
      </p:grpSpPr>
      <p:sp>
        <p:nvSpPr>
          <p:cNvPr id="4" name="Table Placeholder 3">
            <a:extLst>
              <a:ext uri="{FF2B5EF4-FFF2-40B4-BE49-F238E27FC236}">
                <a16:creationId xmlns:a16="http://schemas.microsoft.com/office/drawing/2014/main" id="{D62049F8-571B-4C6C-A49C-57F1B062EBFD}"/>
              </a:ext>
            </a:extLst>
          </p:cNvPr>
          <p:cNvSpPr>
            <a:spLocks noGrp="1"/>
          </p:cNvSpPr>
          <p:nvPr>
            <p:ph type="tbl" sz="quarter" idx="18"/>
          </p:nvPr>
        </p:nvSpPr>
        <p:spPr>
          <a:xfrm>
            <a:off x="611220" y="1395502"/>
            <a:ext cx="8103914" cy="4632766"/>
          </a:xfrm>
          <a:prstGeom prst="rect">
            <a:avLst/>
          </a:prstGeom>
        </p:spPr>
        <p:txBody>
          <a:bodyPr/>
          <a:lstStyle/>
          <a:p>
            <a:endParaRPr lang="en-US"/>
          </a:p>
        </p:txBody>
      </p:sp>
      <p:sp>
        <p:nvSpPr>
          <p:cNvPr id="8" name="Text Placeholder 10">
            <a:extLst>
              <a:ext uri="{FF2B5EF4-FFF2-40B4-BE49-F238E27FC236}">
                <a16:creationId xmlns:a16="http://schemas.microsoft.com/office/drawing/2014/main" id="{B73D5432-1E4D-49FC-B35F-4312E825C0C8}"/>
              </a:ext>
            </a:extLst>
          </p:cNvPr>
          <p:cNvSpPr>
            <a:spLocks noGrp="1"/>
          </p:cNvSpPr>
          <p:nvPr>
            <p:ph type="body" sz="quarter" idx="17" hasCustomPrompt="1"/>
          </p:nvPr>
        </p:nvSpPr>
        <p:spPr>
          <a:xfrm>
            <a:off x="1" y="369895"/>
            <a:ext cx="9144000" cy="769440"/>
          </a:xfrm>
          <a:prstGeom prst="rect">
            <a:avLst/>
          </a:prstGeom>
          <a:solidFill>
            <a:schemeClr val="accent1"/>
          </a:solidFill>
        </p:spPr>
        <p:txBody>
          <a:bodyPr anchor="ctr">
            <a:noAutofit/>
          </a:bodyPr>
          <a:lstStyle>
            <a:lvl1pPr algn="ctr">
              <a:buFontTx/>
              <a:buNone/>
              <a:defRPr sz="4000" b="1" baseline="0">
                <a:solidFill>
                  <a:schemeClr val="bg1"/>
                </a:solidFill>
                <a:latin typeface="Cambria" panose="02040503050406030204" pitchFamily="18"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title</a:t>
            </a:r>
          </a:p>
        </p:txBody>
      </p:sp>
    </p:spTree>
    <p:extLst>
      <p:ext uri="{BB962C8B-B14F-4D97-AF65-F5344CB8AC3E}">
        <p14:creationId xmlns:p14="http://schemas.microsoft.com/office/powerpoint/2010/main" val="538558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8FC3E358-3A55-4BFF-9B05-A4D38EB31489}"/>
              </a:ext>
            </a:extLst>
          </p:cNvPr>
          <p:cNvSpPr txBox="1"/>
          <p:nvPr userDrawn="1"/>
        </p:nvSpPr>
        <p:spPr>
          <a:xfrm>
            <a:off x="0" y="6400800"/>
            <a:ext cx="9144000" cy="457200"/>
          </a:xfrm>
          <a:prstGeom prst="rect">
            <a:avLst/>
          </a:prstGeom>
          <a:solidFill>
            <a:srgbClr val="3FAB9B"/>
          </a:solidFill>
        </p:spPr>
        <p:txBody>
          <a:bodyPr wrap="square" rtlCol="0">
            <a:spAutoFit/>
          </a:bodyPr>
          <a:lstStyle/>
          <a:p>
            <a:endParaRPr lang="en-US"/>
          </a:p>
        </p:txBody>
      </p:sp>
      <p:pic>
        <p:nvPicPr>
          <p:cNvPr id="27" name="Picture 26">
            <a:extLst>
              <a:ext uri="{FF2B5EF4-FFF2-40B4-BE49-F238E27FC236}">
                <a16:creationId xmlns:a16="http://schemas.microsoft.com/office/drawing/2014/main" id="{85817326-3C61-426B-8D04-BA60FE4C61DD}"/>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91440" y="6450620"/>
            <a:ext cx="1371600" cy="392805"/>
          </a:xfrm>
          <a:prstGeom prst="rect">
            <a:avLst/>
          </a:prstGeom>
        </p:spPr>
      </p:pic>
      <p:sp>
        <p:nvSpPr>
          <p:cNvPr id="2" name="TextBox 1">
            <a:extLst>
              <a:ext uri="{FF2B5EF4-FFF2-40B4-BE49-F238E27FC236}">
                <a16:creationId xmlns:a16="http://schemas.microsoft.com/office/drawing/2014/main" id="{C97A1980-C1E7-4631-A191-0B36937451D5}"/>
              </a:ext>
            </a:extLst>
          </p:cNvPr>
          <p:cNvSpPr txBox="1"/>
          <p:nvPr userDrawn="1"/>
        </p:nvSpPr>
        <p:spPr>
          <a:xfrm>
            <a:off x="8071945" y="6450620"/>
            <a:ext cx="1072055" cy="338554"/>
          </a:xfrm>
          <a:prstGeom prst="rect">
            <a:avLst/>
          </a:prstGeom>
          <a:noFill/>
        </p:spPr>
        <p:txBody>
          <a:bodyPr wrap="square" rtlCol="0">
            <a:spAutoFit/>
          </a:bodyPr>
          <a:lstStyle/>
          <a:p>
            <a:r>
              <a:rPr lang="en-US" sz="1400">
                <a:solidFill>
                  <a:schemeClr val="bg1"/>
                </a:solidFill>
              </a:rPr>
              <a:t>2018  |</a:t>
            </a:r>
            <a:r>
              <a:rPr lang="en-US" sz="1400" b="1">
                <a:solidFill>
                  <a:schemeClr val="bg1"/>
                </a:solidFill>
              </a:rPr>
              <a:t> </a:t>
            </a:r>
            <a:fld id="{8D3546D4-0EE2-405F-A894-079B5398A104}" type="slidenum">
              <a:rPr lang="en-US" sz="1600" b="1" smtClean="0">
                <a:solidFill>
                  <a:schemeClr val="bg1"/>
                </a:solidFill>
              </a:rPr>
              <a:t>‹#›</a:t>
            </a:fld>
            <a:r>
              <a:rPr lang="en-US" sz="1600">
                <a:solidFill>
                  <a:schemeClr val="bg1"/>
                </a:solidFill>
              </a:rPr>
              <a:t> </a:t>
            </a:r>
            <a:r>
              <a:rPr lang="en-US" sz="1400">
                <a:solidFill>
                  <a:schemeClr val="bg1"/>
                </a:solidFill>
              </a:rPr>
              <a:t>  </a:t>
            </a:r>
          </a:p>
        </p:txBody>
      </p:sp>
      <p:pic>
        <p:nvPicPr>
          <p:cNvPr id="4" name="Picture 3">
            <a:extLst>
              <a:ext uri="{FF2B5EF4-FFF2-40B4-BE49-F238E27FC236}">
                <a16:creationId xmlns:a16="http://schemas.microsoft.com/office/drawing/2014/main" id="{6AD1CCBE-A1DB-4D7A-8811-43353B49F422}"/>
              </a:ext>
            </a:extLst>
          </p:cNvPr>
          <p:cNvPicPr>
            <a:picLocks noChangeAspect="1"/>
          </p:cNvPicPr>
          <p:nvPr userDrawn="1"/>
        </p:nvPicPr>
        <p:blipFill>
          <a:blip r:embed="rId24">
            <a:extLst>
              <a:ext uri="{28A0092B-C50C-407E-A947-70E740481C1C}">
                <a14:useLocalDpi xmlns:a14="http://schemas.microsoft.com/office/drawing/2010/main" val="0"/>
              </a:ext>
            </a:extLst>
          </a:blip>
          <a:stretch>
            <a:fillRect/>
          </a:stretch>
        </p:blipFill>
        <p:spPr>
          <a:xfrm>
            <a:off x="2743200" y="6385111"/>
            <a:ext cx="3657600" cy="496011"/>
          </a:xfrm>
          <a:prstGeom prst="rect">
            <a:avLst/>
          </a:prstGeom>
        </p:spPr>
      </p:pic>
    </p:spTree>
    <p:extLst>
      <p:ext uri="{BB962C8B-B14F-4D97-AF65-F5344CB8AC3E}">
        <p14:creationId xmlns:p14="http://schemas.microsoft.com/office/powerpoint/2010/main" val="2100559752"/>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73" r:id="rId3"/>
    <p:sldLayoutId id="2147483674" r:id="rId4"/>
    <p:sldLayoutId id="2147483675" r:id="rId5"/>
    <p:sldLayoutId id="2147483688" r:id="rId6"/>
    <p:sldLayoutId id="2147483682" r:id="rId7"/>
    <p:sldLayoutId id="2147483684" r:id="rId8"/>
    <p:sldLayoutId id="2147483683" r:id="rId9"/>
    <p:sldLayoutId id="2147483678" r:id="rId10"/>
    <p:sldLayoutId id="2147483685" r:id="rId11"/>
    <p:sldLayoutId id="2147483679" r:id="rId12"/>
    <p:sldLayoutId id="2147483690" r:id="rId13"/>
    <p:sldLayoutId id="2147483691" r:id="rId14"/>
    <p:sldLayoutId id="2147483692" r:id="rId15"/>
    <p:sldLayoutId id="2147483687" r:id="rId16"/>
    <p:sldLayoutId id="2147483686" r:id="rId17"/>
    <p:sldLayoutId id="2147483663" r:id="rId18"/>
    <p:sldLayoutId id="2147483668" r:id="rId19"/>
    <p:sldLayoutId id="2147483669" r:id="rId20"/>
    <p:sldLayoutId id="2147483676" r:id="rId2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0AF1D5-5466-4192-ABBC-63F70E9498D6}"/>
              </a:ext>
            </a:extLst>
          </p:cNvPr>
          <p:cNvSpPr>
            <a:spLocks noGrp="1"/>
          </p:cNvSpPr>
          <p:nvPr>
            <p:ph type="body" sz="quarter" idx="17"/>
          </p:nvPr>
        </p:nvSpPr>
        <p:spPr/>
        <p:txBody>
          <a:bodyPr/>
          <a:lstStyle/>
          <a:p>
            <a:r>
              <a:rPr lang="en-US"/>
              <a:t>Personal Development:</a:t>
            </a:r>
          </a:p>
          <a:p>
            <a:r>
              <a:rPr lang="en-US" sz="3600"/>
              <a:t>Beginning of Year</a:t>
            </a:r>
          </a:p>
        </p:txBody>
      </p:sp>
    </p:spTree>
    <p:extLst>
      <p:ext uri="{BB962C8B-B14F-4D97-AF65-F5344CB8AC3E}">
        <p14:creationId xmlns:p14="http://schemas.microsoft.com/office/powerpoint/2010/main" val="1701994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CC75030-13DF-4669-9AB8-4CFF55949601}"/>
              </a:ext>
            </a:extLst>
          </p:cNvPr>
          <p:cNvSpPr>
            <a:spLocks noGrp="1"/>
          </p:cNvSpPr>
          <p:nvPr>
            <p:ph type="body" sz="quarter" idx="17"/>
          </p:nvPr>
        </p:nvSpPr>
        <p:spPr/>
        <p:txBody>
          <a:bodyPr/>
          <a:lstStyle/>
          <a:p>
            <a:r>
              <a:rPr lang="en-US"/>
              <a:t>Action Items</a:t>
            </a:r>
          </a:p>
        </p:txBody>
      </p:sp>
      <p:sp>
        <p:nvSpPr>
          <p:cNvPr id="4" name="TextBox 3">
            <a:extLst>
              <a:ext uri="{FF2B5EF4-FFF2-40B4-BE49-F238E27FC236}">
                <a16:creationId xmlns:a16="http://schemas.microsoft.com/office/drawing/2014/main" id="{4BA311DE-615D-4EF1-BD4E-8CD80A2B3D97}"/>
              </a:ext>
            </a:extLst>
          </p:cNvPr>
          <p:cNvSpPr txBox="1"/>
          <p:nvPr/>
        </p:nvSpPr>
        <p:spPr>
          <a:xfrm>
            <a:off x="0" y="1205244"/>
            <a:ext cx="9143999" cy="830997"/>
          </a:xfrm>
          <a:prstGeom prst="rect">
            <a:avLst/>
          </a:prstGeom>
          <a:noFill/>
        </p:spPr>
        <p:txBody>
          <a:bodyPr wrap="square" rtlCol="0">
            <a:spAutoFit/>
          </a:bodyPr>
          <a:lstStyle/>
          <a:p>
            <a:pPr algn="ctr"/>
            <a:r>
              <a:rPr lang="en-US" sz="2400"/>
              <a:t>Write down action items you commit to incorporating into your work based on your takeaways from this session. </a:t>
            </a:r>
          </a:p>
        </p:txBody>
      </p:sp>
      <p:graphicFrame>
        <p:nvGraphicFramePr>
          <p:cNvPr id="3" name="Table 2">
            <a:extLst>
              <a:ext uri="{FF2B5EF4-FFF2-40B4-BE49-F238E27FC236}">
                <a16:creationId xmlns:a16="http://schemas.microsoft.com/office/drawing/2014/main" id="{93D6B7D3-B370-4A91-BAF5-EFB61D255554}"/>
              </a:ext>
            </a:extLst>
          </p:cNvPr>
          <p:cNvGraphicFramePr>
            <a:graphicFrameLocks noGrp="1"/>
          </p:cNvGraphicFramePr>
          <p:nvPr>
            <p:extLst>
              <p:ext uri="{D42A27DB-BD31-4B8C-83A1-F6EECF244321}">
                <p14:modId xmlns:p14="http://schemas.microsoft.com/office/powerpoint/2010/main" val="452833898"/>
              </p:ext>
            </p:extLst>
          </p:nvPr>
        </p:nvGraphicFramePr>
        <p:xfrm>
          <a:off x="228600" y="2209800"/>
          <a:ext cx="8726805" cy="2781259"/>
        </p:xfrm>
        <a:graphic>
          <a:graphicData uri="http://schemas.openxmlformats.org/drawingml/2006/table">
            <a:tbl>
              <a:tblPr firstRow="1" bandRow="1">
                <a:tableStyleId>{E8B1032C-EA38-4F05-BA0D-38AFFFC7BED3}</a:tableStyleId>
              </a:tblPr>
              <a:tblGrid>
                <a:gridCol w="2667000">
                  <a:extLst>
                    <a:ext uri="{9D8B030D-6E8A-4147-A177-3AD203B41FA5}">
                      <a16:colId xmlns:a16="http://schemas.microsoft.com/office/drawing/2014/main" val="3545434814"/>
                    </a:ext>
                  </a:extLst>
                </a:gridCol>
                <a:gridCol w="914400">
                  <a:extLst>
                    <a:ext uri="{9D8B030D-6E8A-4147-A177-3AD203B41FA5}">
                      <a16:colId xmlns:a16="http://schemas.microsoft.com/office/drawing/2014/main" val="1866005319"/>
                    </a:ext>
                  </a:extLst>
                </a:gridCol>
                <a:gridCol w="954405">
                  <a:extLst>
                    <a:ext uri="{9D8B030D-6E8A-4147-A177-3AD203B41FA5}">
                      <a16:colId xmlns:a16="http://schemas.microsoft.com/office/drawing/2014/main" val="444125650"/>
                    </a:ext>
                  </a:extLst>
                </a:gridCol>
                <a:gridCol w="990600">
                  <a:extLst>
                    <a:ext uri="{9D8B030D-6E8A-4147-A177-3AD203B41FA5}">
                      <a16:colId xmlns:a16="http://schemas.microsoft.com/office/drawing/2014/main" val="3130053917"/>
                    </a:ext>
                  </a:extLst>
                </a:gridCol>
                <a:gridCol w="3200400">
                  <a:extLst>
                    <a:ext uri="{9D8B030D-6E8A-4147-A177-3AD203B41FA5}">
                      <a16:colId xmlns:a16="http://schemas.microsoft.com/office/drawing/2014/main" val="1962090580"/>
                    </a:ext>
                  </a:extLst>
                </a:gridCol>
              </a:tblGrid>
              <a:tr h="370840">
                <a:tc>
                  <a:txBody>
                    <a:bodyPr/>
                    <a:lstStyle/>
                    <a:p>
                      <a:r>
                        <a:rPr lang="en-US" sz="1600"/>
                        <a:t>Action Item</a:t>
                      </a:r>
                    </a:p>
                  </a:txBody>
                  <a:tcPr/>
                </a:tc>
                <a:tc>
                  <a:txBody>
                    <a:bodyPr/>
                    <a:lstStyle/>
                    <a:p>
                      <a:r>
                        <a:rPr lang="en-US" sz="1600"/>
                        <a:t>People</a:t>
                      </a:r>
                    </a:p>
                  </a:txBody>
                  <a:tcPr/>
                </a:tc>
                <a:tc>
                  <a:txBody>
                    <a:bodyPr/>
                    <a:lstStyle/>
                    <a:p>
                      <a:r>
                        <a:rPr lang="en-US" sz="1600"/>
                        <a:t>Timeline</a:t>
                      </a:r>
                    </a:p>
                  </a:txBody>
                  <a:tcPr/>
                </a:tc>
                <a:tc>
                  <a:txBody>
                    <a:bodyPr/>
                    <a:lstStyle/>
                    <a:p>
                      <a:r>
                        <a:rPr lang="en-US" sz="1600"/>
                        <a:t>Status</a:t>
                      </a:r>
                    </a:p>
                  </a:txBody>
                  <a:tcPr/>
                </a:tc>
                <a:tc>
                  <a:txBody>
                    <a:bodyPr/>
                    <a:lstStyle/>
                    <a:p>
                      <a:r>
                        <a:rPr lang="en-US" sz="1600"/>
                        <a:t>Notes</a:t>
                      </a:r>
                    </a:p>
                  </a:txBody>
                  <a:tcPr/>
                </a:tc>
                <a:extLst>
                  <a:ext uri="{0D108BD9-81ED-4DB2-BD59-A6C34878D82A}">
                    <a16:rowId xmlns:a16="http://schemas.microsoft.com/office/drawing/2014/main" val="4146966587"/>
                  </a:ext>
                </a:extLst>
              </a:tr>
              <a:tr h="370840">
                <a:tc>
                  <a:txBody>
                    <a:bodyPr/>
                    <a:lstStyle/>
                    <a:p>
                      <a:r>
                        <a:rPr lang="en-US" sz="1600">
                          <a:solidFill>
                            <a:schemeClr val="accent2"/>
                          </a:solidFill>
                        </a:rPr>
                        <a:t>Finish personal development plan</a:t>
                      </a:r>
                    </a:p>
                  </a:txBody>
                  <a:tcPr/>
                </a:tc>
                <a:tc>
                  <a:txBody>
                    <a:bodyPr/>
                    <a:lstStyle/>
                    <a:p>
                      <a:r>
                        <a:rPr lang="en-US" sz="1600">
                          <a:solidFill>
                            <a:schemeClr val="accent2"/>
                          </a:solidFill>
                        </a:rPr>
                        <a:t>Me</a:t>
                      </a:r>
                    </a:p>
                  </a:txBody>
                  <a:tcPr/>
                </a:tc>
                <a:tc>
                  <a:txBody>
                    <a:bodyPr/>
                    <a:lstStyle/>
                    <a:p>
                      <a:r>
                        <a:rPr lang="en-US" sz="1600">
                          <a:solidFill>
                            <a:schemeClr val="accent2"/>
                          </a:solidFill>
                        </a:rPr>
                        <a:t>End of the week</a:t>
                      </a:r>
                    </a:p>
                  </a:txBody>
                  <a:tcPr/>
                </a:tc>
                <a:tc>
                  <a:txBody>
                    <a:bodyPr/>
                    <a:lstStyle/>
                    <a:p>
                      <a:r>
                        <a:rPr lang="en-US" sz="1600">
                          <a:solidFill>
                            <a:schemeClr val="accent2"/>
                          </a:solidFill>
                        </a:rPr>
                        <a:t>Not complete</a:t>
                      </a:r>
                    </a:p>
                  </a:txBody>
                  <a:tcPr/>
                </a:tc>
                <a:tc>
                  <a:txBody>
                    <a:bodyPr/>
                    <a:lstStyle/>
                    <a:p>
                      <a:pPr marL="0" indent="0">
                        <a:buFontTx/>
                        <a:buNone/>
                      </a:pPr>
                      <a:endParaRPr lang="en-US" sz="1600">
                        <a:solidFill>
                          <a:schemeClr val="accent2"/>
                        </a:solidFill>
                      </a:endParaRPr>
                    </a:p>
                  </a:txBody>
                  <a:tcPr/>
                </a:tc>
                <a:extLst>
                  <a:ext uri="{0D108BD9-81ED-4DB2-BD59-A6C34878D82A}">
                    <a16:rowId xmlns:a16="http://schemas.microsoft.com/office/drawing/2014/main" val="2991942731"/>
                  </a:ext>
                </a:extLst>
              </a:tr>
              <a:tr h="774658">
                <a:tc>
                  <a:txBody>
                    <a:bodyPr/>
                    <a:lstStyle/>
                    <a:p>
                      <a:r>
                        <a:rPr lang="en-US" sz="1600">
                          <a:solidFill>
                            <a:schemeClr val="accent2"/>
                          </a:solidFill>
                        </a:rPr>
                        <a:t>Meet with supervisor to norm on competency self-assessment and discuss personal development plan</a:t>
                      </a:r>
                    </a:p>
                  </a:txBody>
                  <a:tcPr/>
                </a:tc>
                <a:tc>
                  <a:txBody>
                    <a:bodyPr/>
                    <a:lstStyle/>
                    <a:p>
                      <a:r>
                        <a:rPr lang="en-US" sz="1600">
                          <a:solidFill>
                            <a:schemeClr val="accent2"/>
                          </a:solidFill>
                        </a:rPr>
                        <a:t>Me, supervisor</a:t>
                      </a:r>
                    </a:p>
                  </a:txBody>
                  <a:tcPr/>
                </a:tc>
                <a:tc>
                  <a:txBody>
                    <a:bodyPr/>
                    <a:lstStyle/>
                    <a:p>
                      <a:r>
                        <a:rPr lang="en-US" sz="1600">
                          <a:solidFill>
                            <a:schemeClr val="accent2"/>
                          </a:solidFill>
                        </a:rPr>
                        <a:t>End of next week</a:t>
                      </a:r>
                    </a:p>
                  </a:txBody>
                  <a:tcPr/>
                </a:tc>
                <a:tc>
                  <a:txBody>
                    <a:bodyPr/>
                    <a:lstStyle/>
                    <a:p>
                      <a:r>
                        <a:rPr lang="en-US" sz="1600">
                          <a:solidFill>
                            <a:schemeClr val="accent2"/>
                          </a:solidFill>
                        </a:rPr>
                        <a:t>Not complete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a:solidFill>
                            <a:schemeClr val="accent2"/>
                          </a:solidFill>
                        </a:rPr>
                        <a:t>Email supervisor copies of my self-assessment and LDP</a:t>
                      </a:r>
                    </a:p>
                    <a:p>
                      <a:endParaRPr lang="en-US" sz="1600"/>
                    </a:p>
                  </a:txBody>
                  <a:tcPr/>
                </a:tc>
                <a:extLst>
                  <a:ext uri="{0D108BD9-81ED-4DB2-BD59-A6C34878D82A}">
                    <a16:rowId xmlns:a16="http://schemas.microsoft.com/office/drawing/2014/main" val="2342868282"/>
                  </a:ext>
                </a:extLst>
              </a:tr>
              <a:tr h="764499">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3455296730"/>
                  </a:ext>
                </a:extLst>
              </a:tr>
            </a:tbl>
          </a:graphicData>
        </a:graphic>
      </p:graphicFrame>
    </p:spTree>
    <p:extLst>
      <p:ext uri="{BB962C8B-B14F-4D97-AF65-F5344CB8AC3E}">
        <p14:creationId xmlns:p14="http://schemas.microsoft.com/office/powerpoint/2010/main" val="3794976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5366A1-DC7E-4907-83F9-10BF39EDE9A1}"/>
              </a:ext>
            </a:extLst>
          </p:cNvPr>
          <p:cNvSpPr>
            <a:spLocks noGrp="1"/>
          </p:cNvSpPr>
          <p:nvPr>
            <p:ph type="body" sz="quarter" idx="17"/>
          </p:nvPr>
        </p:nvSpPr>
        <p:spPr>
          <a:xfrm>
            <a:off x="0" y="369895"/>
            <a:ext cx="9144000" cy="769440"/>
          </a:xfrm>
        </p:spPr>
        <p:txBody>
          <a:bodyPr/>
          <a:lstStyle/>
          <a:p>
            <a:r>
              <a:rPr lang="en-US"/>
              <a:t>Follow Us!</a:t>
            </a:r>
          </a:p>
        </p:txBody>
      </p:sp>
      <p:sp>
        <p:nvSpPr>
          <p:cNvPr id="9" name="TextBox 8">
            <a:extLst>
              <a:ext uri="{FF2B5EF4-FFF2-40B4-BE49-F238E27FC236}">
                <a16:creationId xmlns:a16="http://schemas.microsoft.com/office/drawing/2014/main" id="{E246A8B6-FCC6-4EC8-BFF2-E8F8BF046D3B}"/>
              </a:ext>
            </a:extLst>
          </p:cNvPr>
          <p:cNvSpPr txBox="1"/>
          <p:nvPr/>
        </p:nvSpPr>
        <p:spPr>
          <a:xfrm>
            <a:off x="5293717" y="2454970"/>
            <a:ext cx="147687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OppCulture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1C071B32-D72D-4957-902F-E233A58AEFBB}"/>
              </a:ext>
            </a:extLst>
          </p:cNvPr>
          <p:cNvSpPr txBox="1"/>
          <p:nvPr/>
        </p:nvSpPr>
        <p:spPr>
          <a:xfrm>
            <a:off x="5293717" y="3083266"/>
            <a:ext cx="346928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Facebook.com/</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OpportunityCulture</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TextBox 11">
            <a:extLst>
              <a:ext uri="{FF2B5EF4-FFF2-40B4-BE49-F238E27FC236}">
                <a16:creationId xmlns:a16="http://schemas.microsoft.com/office/drawing/2014/main" id="{636D19B0-6E26-4C91-AE97-80B66A5B1FD0}"/>
              </a:ext>
            </a:extLst>
          </p:cNvPr>
          <p:cNvSpPr txBox="1"/>
          <p:nvPr/>
        </p:nvSpPr>
        <p:spPr>
          <a:xfrm>
            <a:off x="1106395" y="2466846"/>
            <a:ext cx="160653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PublicImpact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 name="TextBox 12">
            <a:extLst>
              <a:ext uri="{FF2B5EF4-FFF2-40B4-BE49-F238E27FC236}">
                <a16:creationId xmlns:a16="http://schemas.microsoft.com/office/drawing/2014/main" id="{5EAD6A7C-A47A-4BFF-B81F-DECCE4A30096}"/>
              </a:ext>
            </a:extLst>
          </p:cNvPr>
          <p:cNvSpPr txBox="1"/>
          <p:nvPr/>
        </p:nvSpPr>
        <p:spPr>
          <a:xfrm>
            <a:off x="1106395" y="3104771"/>
            <a:ext cx="284231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Facebook.com/</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PublicImpact</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TextBox 13">
            <a:extLst>
              <a:ext uri="{FF2B5EF4-FFF2-40B4-BE49-F238E27FC236}">
                <a16:creationId xmlns:a16="http://schemas.microsoft.com/office/drawing/2014/main" id="{E6D7B9C8-9D2F-4443-9D4A-D318388BDD2F}"/>
              </a:ext>
            </a:extLst>
          </p:cNvPr>
          <p:cNvSpPr txBox="1"/>
          <p:nvPr/>
        </p:nvSpPr>
        <p:spPr>
          <a:xfrm>
            <a:off x="1106395" y="3839259"/>
            <a:ext cx="52191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LinkedIn.com/company/public-impact---chapel-hill-</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nc</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TextBox 16">
            <a:extLst>
              <a:ext uri="{FF2B5EF4-FFF2-40B4-BE49-F238E27FC236}">
                <a16:creationId xmlns:a16="http://schemas.microsoft.com/office/drawing/2014/main" id="{21F8DF38-D30F-46B4-89AB-54E6975F89FE}"/>
              </a:ext>
            </a:extLst>
          </p:cNvPr>
          <p:cNvSpPr txBox="1"/>
          <p:nvPr/>
        </p:nvSpPr>
        <p:spPr>
          <a:xfrm>
            <a:off x="0" y="4588694"/>
            <a:ext cx="9144000"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Subscribe</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to the quarterly Opportunity Culture newsletters, with content by and for Opportunity Culture educators, and sign up to get </a:t>
            </a:r>
            <a:r>
              <a:rPr kumimoji="0" lang="en-US" sz="1800" b="1" i="0" u="none" strike="noStrike" kern="1200" cap="none" spc="0" normalizeH="0" baseline="0" noProof="0">
                <a:ln>
                  <a:noFill/>
                </a:ln>
                <a:solidFill>
                  <a:prstClr val="black"/>
                </a:solidFill>
                <a:effectLst/>
                <a:uLnTx/>
                <a:uFillTx/>
                <a:latin typeface="Calibri" panose="020F0502020204030204"/>
                <a:ea typeface="+mn-ea"/>
                <a:cs typeface="+mn-cs"/>
              </a:rPr>
              <a:t>Remind</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messages for them:</a:t>
            </a:r>
          </a:p>
        </p:txBody>
      </p:sp>
      <p:pic>
        <p:nvPicPr>
          <p:cNvPr id="19" name="Picture 18">
            <a:extLst>
              <a:ext uri="{FF2B5EF4-FFF2-40B4-BE49-F238E27FC236}">
                <a16:creationId xmlns:a16="http://schemas.microsoft.com/office/drawing/2014/main" id="{F1DFF6F0-F212-4159-AC1D-223E7920B6C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88581" y="5553828"/>
            <a:ext cx="492211" cy="395999"/>
          </a:xfrm>
          <a:prstGeom prst="rect">
            <a:avLst/>
          </a:prstGeom>
        </p:spPr>
      </p:pic>
      <p:sp>
        <p:nvSpPr>
          <p:cNvPr id="20" name="TextBox 19">
            <a:extLst>
              <a:ext uri="{FF2B5EF4-FFF2-40B4-BE49-F238E27FC236}">
                <a16:creationId xmlns:a16="http://schemas.microsoft.com/office/drawing/2014/main" id="{00613AA8-7E62-4EC6-87DE-27F6A41500EF}"/>
              </a:ext>
            </a:extLst>
          </p:cNvPr>
          <p:cNvSpPr txBox="1"/>
          <p:nvPr/>
        </p:nvSpPr>
        <p:spPr>
          <a:xfrm>
            <a:off x="5413298" y="5528280"/>
            <a:ext cx="250914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Remind.com/join/</a:t>
            </a:r>
            <a:r>
              <a:rPr kumimoji="0" lang="en-US" sz="1800" b="0" i="0" u="none" strike="noStrike" kern="1200" cap="none" spc="0" normalizeH="0" baseline="0" noProof="0" err="1">
                <a:ln>
                  <a:noFill/>
                </a:ln>
                <a:solidFill>
                  <a:prstClr val="black"/>
                </a:solidFill>
                <a:effectLst/>
                <a:uLnTx/>
                <a:uFillTx/>
                <a:latin typeface="Calibri" panose="020F0502020204030204"/>
                <a:ea typeface="+mn-ea"/>
                <a:cs typeface="+mn-cs"/>
              </a:rPr>
              <a:t>ocnew</a:t>
            </a: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TextBox 20">
            <a:extLst>
              <a:ext uri="{FF2B5EF4-FFF2-40B4-BE49-F238E27FC236}">
                <a16:creationId xmlns:a16="http://schemas.microsoft.com/office/drawing/2014/main" id="{E81D33BB-F451-4A6B-B9EB-E1989CE9B727}"/>
              </a:ext>
            </a:extLst>
          </p:cNvPr>
          <p:cNvSpPr txBox="1"/>
          <p:nvPr/>
        </p:nvSpPr>
        <p:spPr>
          <a:xfrm>
            <a:off x="664974" y="1378803"/>
            <a:ext cx="7633252"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Keep up to date on Opportunity Culture with</a:t>
            </a:r>
            <a:b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b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resources and research from Public Impact by following:</a:t>
            </a:r>
          </a:p>
        </p:txBody>
      </p:sp>
      <p:pic>
        <p:nvPicPr>
          <p:cNvPr id="1026" name="Picture 2" descr="https://en.facebookbrand.com/wp-content/uploads/2019/04/f_logo_RGB-Hex-Blue_512.png">
            <a:extLst>
              <a:ext uri="{FF2B5EF4-FFF2-40B4-BE49-F238E27FC236}">
                <a16:creationId xmlns:a16="http://schemas.microsoft.com/office/drawing/2014/main" id="{63373344-9357-4448-BAE4-B41DC0534E5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4184" y="3045296"/>
            <a:ext cx="492211" cy="49221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https://en.facebookbrand.com/wp-content/uploads/2019/04/f_logo_RGB-Hex-Blue_512.png">
            <a:extLst>
              <a:ext uri="{FF2B5EF4-FFF2-40B4-BE49-F238E27FC236}">
                <a16:creationId xmlns:a16="http://schemas.microsoft.com/office/drawing/2014/main" id="{6B156E84-8622-419A-99A6-35C79EB316F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01506" y="3043331"/>
            <a:ext cx="492211" cy="49221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B64D4808-3AEB-403C-B323-A6283591B9F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183" y="2391802"/>
            <a:ext cx="492212" cy="492212"/>
          </a:xfrm>
          <a:prstGeom prst="rect">
            <a:avLst/>
          </a:prstGeom>
        </p:spPr>
      </p:pic>
      <p:pic>
        <p:nvPicPr>
          <p:cNvPr id="23" name="Picture 22">
            <a:extLst>
              <a:ext uri="{FF2B5EF4-FFF2-40B4-BE49-F238E27FC236}">
                <a16:creationId xmlns:a16="http://schemas.microsoft.com/office/drawing/2014/main" id="{B7C584C7-ACCF-499E-AC37-5AB3E2104D9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801505" y="2391802"/>
            <a:ext cx="492212" cy="492212"/>
          </a:xfrm>
          <a:prstGeom prst="rect">
            <a:avLst/>
          </a:prstGeom>
        </p:spPr>
      </p:pic>
      <p:pic>
        <p:nvPicPr>
          <p:cNvPr id="6" name="Picture 5">
            <a:extLst>
              <a:ext uri="{FF2B5EF4-FFF2-40B4-BE49-F238E27FC236}">
                <a16:creationId xmlns:a16="http://schemas.microsoft.com/office/drawing/2014/main" id="{7A80C841-C226-4AA7-8A8A-242318238E3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2892" y="3787722"/>
            <a:ext cx="578804" cy="492211"/>
          </a:xfrm>
          <a:prstGeom prst="rect">
            <a:avLst/>
          </a:prstGeom>
        </p:spPr>
      </p:pic>
      <p:sp>
        <p:nvSpPr>
          <p:cNvPr id="18" name="TextBox 17">
            <a:extLst>
              <a:ext uri="{FF2B5EF4-FFF2-40B4-BE49-F238E27FC236}">
                <a16:creationId xmlns:a16="http://schemas.microsoft.com/office/drawing/2014/main" id="{D0AC4FFA-623F-4978-9D9E-CF61219570D0}"/>
              </a:ext>
            </a:extLst>
          </p:cNvPr>
          <p:cNvSpPr txBox="1"/>
          <p:nvPr/>
        </p:nvSpPr>
        <p:spPr>
          <a:xfrm>
            <a:off x="1170828" y="5545423"/>
            <a:ext cx="358082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OpportunityCulture.org/mailing-list/</a:t>
            </a:r>
          </a:p>
        </p:txBody>
      </p:sp>
      <p:pic>
        <p:nvPicPr>
          <p:cNvPr id="24" name="Graphic 23" descr="Open envelope">
            <a:extLst>
              <a:ext uri="{FF2B5EF4-FFF2-40B4-BE49-F238E27FC236}">
                <a16:creationId xmlns:a16="http://schemas.microsoft.com/office/drawing/2014/main" id="{6BFB83D1-BE0F-4FB8-B209-2DAC308E8AF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6111" y="5442810"/>
            <a:ext cx="492211" cy="492211"/>
          </a:xfrm>
          <a:prstGeom prst="rect">
            <a:avLst/>
          </a:prstGeom>
        </p:spPr>
      </p:pic>
    </p:spTree>
    <p:extLst>
      <p:ext uri="{BB962C8B-B14F-4D97-AF65-F5344CB8AC3E}">
        <p14:creationId xmlns:p14="http://schemas.microsoft.com/office/powerpoint/2010/main" val="401012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B53987-1D9E-45F8-A329-9B3D7C8B17D0}"/>
              </a:ext>
            </a:extLst>
          </p:cNvPr>
          <p:cNvSpPr>
            <a:spLocks noGrp="1"/>
          </p:cNvSpPr>
          <p:nvPr>
            <p:ph idx="1"/>
          </p:nvPr>
        </p:nvSpPr>
        <p:spPr>
          <a:xfrm>
            <a:off x="628651" y="1494126"/>
            <a:ext cx="7886700" cy="4351338"/>
          </a:xfrm>
        </p:spPr>
        <p:txBody>
          <a:bodyPr/>
          <a:lstStyle/>
          <a:p>
            <a:pPr marL="457200" indent="-457200" fontAlgn="base">
              <a:buAutoNum type="arabicPeriod"/>
            </a:pPr>
            <a:r>
              <a:rPr lang="en-US"/>
              <a:t>Person #1 says his or her name and begins sharing personal facts. </a:t>
            </a:r>
          </a:p>
          <a:p>
            <a:pPr marL="457200" indent="-457200" fontAlgn="base">
              <a:buAutoNum type="arabicPeriod"/>
            </a:pPr>
            <a:r>
              <a:rPr lang="en-US"/>
              <a:t>The first person in the group who can make a connection to something Person #1 says stands to interrupt Person #1 and then introduces him or herself. </a:t>
            </a:r>
            <a:endParaRPr lang="en-US" sz="1100"/>
          </a:p>
          <a:p>
            <a:pPr marL="457200" indent="-457200" fontAlgn="base">
              <a:buAutoNum type="arabicPeriod"/>
            </a:pPr>
            <a:r>
              <a:rPr lang="en-US"/>
              <a:t>Continue until every person has participated. Participants cannot stand for more than one connection and </a:t>
            </a:r>
            <a:r>
              <a:rPr lang="en-US" b="1"/>
              <a:t>no one can use the same connection twice</a:t>
            </a:r>
            <a:r>
              <a:rPr lang="en-US"/>
              <a:t>.</a:t>
            </a:r>
          </a:p>
          <a:p>
            <a:endParaRPr lang="en-US" sz="2400"/>
          </a:p>
        </p:txBody>
      </p:sp>
      <p:sp>
        <p:nvSpPr>
          <p:cNvPr id="3" name="Text Placeholder 2">
            <a:extLst>
              <a:ext uri="{FF2B5EF4-FFF2-40B4-BE49-F238E27FC236}">
                <a16:creationId xmlns:a16="http://schemas.microsoft.com/office/drawing/2014/main" id="{4D95CB6C-237B-408A-A778-4A629014AAC1}"/>
              </a:ext>
            </a:extLst>
          </p:cNvPr>
          <p:cNvSpPr>
            <a:spLocks noGrp="1"/>
          </p:cNvSpPr>
          <p:nvPr>
            <p:ph type="body" sz="quarter" idx="17"/>
          </p:nvPr>
        </p:nvSpPr>
        <p:spPr/>
        <p:txBody>
          <a:bodyPr/>
          <a:lstStyle/>
          <a:p>
            <a:r>
              <a:rPr lang="en-US"/>
              <a:t>Icebreaker: Connections!</a:t>
            </a:r>
          </a:p>
        </p:txBody>
      </p:sp>
    </p:spTree>
    <p:extLst>
      <p:ext uri="{BB962C8B-B14F-4D97-AF65-F5344CB8AC3E}">
        <p14:creationId xmlns:p14="http://schemas.microsoft.com/office/powerpoint/2010/main" val="202032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1838603-37DE-4F2A-8B51-E75645D072D8}"/>
              </a:ext>
            </a:extLst>
          </p:cNvPr>
          <p:cNvSpPr>
            <a:spLocks noGrp="1"/>
          </p:cNvSpPr>
          <p:nvPr>
            <p:ph type="body" sz="quarter" idx="19"/>
          </p:nvPr>
        </p:nvSpPr>
        <p:spPr>
          <a:xfrm>
            <a:off x="782637" y="1628078"/>
            <a:ext cx="7578725" cy="4159044"/>
          </a:xfrm>
        </p:spPr>
        <p:txBody>
          <a:bodyPr/>
          <a:lstStyle/>
          <a:p>
            <a:r>
              <a:rPr lang="en-US"/>
              <a:t>Self-assess the extent to which you use the critical competencies for your role.</a:t>
            </a:r>
          </a:p>
          <a:p>
            <a:r>
              <a:rPr lang="en-US"/>
              <a:t>Create a personal development plan that leverages strengths and improves areas of growth.</a:t>
            </a:r>
          </a:p>
        </p:txBody>
      </p:sp>
    </p:spTree>
    <p:extLst>
      <p:ext uri="{BB962C8B-B14F-4D97-AF65-F5344CB8AC3E}">
        <p14:creationId xmlns:p14="http://schemas.microsoft.com/office/powerpoint/2010/main" val="3785383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26F0260C-7C7D-41B5-9A00-3BC051F82A0B}"/>
              </a:ext>
            </a:extLst>
          </p:cNvPr>
          <p:cNvSpPr>
            <a:spLocks noGrp="1"/>
          </p:cNvSpPr>
          <p:nvPr>
            <p:ph type="body" sz="quarter" idx="17"/>
          </p:nvPr>
        </p:nvSpPr>
        <p:spPr/>
        <p:txBody>
          <a:bodyPr/>
          <a:lstStyle/>
          <a:p>
            <a:r>
              <a:rPr lang="en-US"/>
              <a:t>Competencies</a:t>
            </a:r>
          </a:p>
        </p:txBody>
      </p:sp>
      <p:sp>
        <p:nvSpPr>
          <p:cNvPr id="5" name="Rectangle 4"/>
          <p:cNvSpPr/>
          <p:nvPr/>
        </p:nvSpPr>
        <p:spPr>
          <a:xfrm>
            <a:off x="595086" y="2429822"/>
            <a:ext cx="3788227" cy="3381823"/>
          </a:xfrm>
          <a:prstGeom prst="rect">
            <a:avLst/>
          </a:prstGeom>
          <a:solidFill>
            <a:schemeClr val="accent1">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spcBef>
                <a:spcPct val="0"/>
              </a:spcBef>
            </a:pPr>
            <a:r>
              <a:rPr lang="en-US" sz="2800"/>
              <a:t>A pattern of thinking, feeling, acting or speaking that causes a person to be successful in a job or role.</a:t>
            </a:r>
            <a:r>
              <a:rPr lang="en-US" sz="2800" i="1"/>
              <a:t> </a:t>
            </a:r>
            <a:endParaRPr lang="en-US" sz="2800"/>
          </a:p>
        </p:txBody>
      </p:sp>
      <p:sp>
        <p:nvSpPr>
          <p:cNvPr id="6" name="Rectangle 5"/>
          <p:cNvSpPr/>
          <p:nvPr/>
        </p:nvSpPr>
        <p:spPr>
          <a:xfrm>
            <a:off x="4826003" y="2433445"/>
            <a:ext cx="3788227" cy="3378199"/>
          </a:xfrm>
          <a:prstGeom prst="rect">
            <a:avLst/>
          </a:prstGeom>
          <a:solidFill>
            <a:schemeClr val="accent1">
              <a:lumMod val="5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2800"/>
              <a:t>Competencies can be the focus of professional development and are powerful for selecting people who are already a good fit for a job. </a:t>
            </a:r>
          </a:p>
        </p:txBody>
      </p:sp>
      <p:sp>
        <p:nvSpPr>
          <p:cNvPr id="8" name="TextBox 7"/>
          <p:cNvSpPr txBox="1"/>
          <p:nvPr/>
        </p:nvSpPr>
        <p:spPr>
          <a:xfrm>
            <a:off x="228600" y="1627910"/>
            <a:ext cx="8610600" cy="584775"/>
          </a:xfrm>
          <a:prstGeom prst="rect">
            <a:avLst/>
          </a:prstGeom>
          <a:noFill/>
        </p:spPr>
        <p:txBody>
          <a:bodyPr wrap="square" rtlCol="0">
            <a:spAutoFit/>
          </a:bodyPr>
          <a:lstStyle/>
          <a:p>
            <a:r>
              <a:rPr lang="en-US" sz="3200" b="1"/>
              <a:t>What is a competency?</a:t>
            </a:r>
          </a:p>
        </p:txBody>
      </p:sp>
    </p:spTree>
    <p:extLst>
      <p:ext uri="{BB962C8B-B14F-4D97-AF65-F5344CB8AC3E}">
        <p14:creationId xmlns:p14="http://schemas.microsoft.com/office/powerpoint/2010/main" val="342262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C211A29-1BB5-432F-8A89-283F5E879B5E}"/>
              </a:ext>
            </a:extLst>
          </p:cNvPr>
          <p:cNvSpPr>
            <a:spLocks noGrp="1"/>
          </p:cNvSpPr>
          <p:nvPr>
            <p:ph type="body" sz="quarter" idx="17"/>
          </p:nvPr>
        </p:nvSpPr>
        <p:spPr/>
        <p:txBody>
          <a:bodyPr/>
          <a:lstStyle/>
          <a:p>
            <a:r>
              <a:rPr lang="en-US"/>
              <a:t>The Iceberg Model</a:t>
            </a:r>
          </a:p>
        </p:txBody>
      </p:sp>
      <p:sp>
        <p:nvSpPr>
          <p:cNvPr id="11" name="TextBox 10"/>
          <p:cNvSpPr txBox="1"/>
          <p:nvPr/>
        </p:nvSpPr>
        <p:spPr>
          <a:xfrm>
            <a:off x="5638800" y="2630391"/>
            <a:ext cx="3124200" cy="838200"/>
          </a:xfrm>
          <a:prstGeom prst="roundRect">
            <a:avLst/>
          </a:prstGeom>
          <a:ln>
            <a:solidFill>
              <a:schemeClr val="accent6"/>
            </a:solidFill>
          </a:ln>
        </p:spPr>
        <p:style>
          <a:lnRef idx="2">
            <a:schemeClr val="dk1"/>
          </a:lnRef>
          <a:fillRef idx="1">
            <a:schemeClr val="lt1"/>
          </a:fillRef>
          <a:effectRef idx="0">
            <a:schemeClr val="dk1"/>
          </a:effectRef>
          <a:fontRef idx="minor">
            <a:schemeClr val="dk1"/>
          </a:fontRef>
        </p:style>
        <p:txBody>
          <a:bodyPr/>
          <a:lstStyle/>
          <a:p>
            <a:pPr>
              <a:defRPr/>
            </a:pPr>
            <a:r>
              <a:rPr lang="en-US" sz="2000" b="1">
                <a:latin typeface="+mj-lt"/>
                <a:cs typeface="Arial" panose="020B0604020202020204" pitchFamily="34" charset="0"/>
              </a:rPr>
              <a:t>Knowledge &amp; skills</a:t>
            </a:r>
            <a:r>
              <a:rPr lang="en-US" sz="2000">
                <a:latin typeface="+mj-lt"/>
                <a:cs typeface="Arial" panose="020B0604020202020204" pitchFamily="34" charset="0"/>
              </a:rPr>
              <a:t>:</a:t>
            </a:r>
            <a:endParaRPr lang="en-US" sz="2000" b="1">
              <a:latin typeface="+mj-lt"/>
              <a:cs typeface="Arial" panose="020B0604020202020204" pitchFamily="34" charset="0"/>
            </a:endParaRPr>
          </a:p>
          <a:p>
            <a:pPr>
              <a:buFont typeface="Arial" pitchFamily="34" charset="0"/>
              <a:buChar char="•"/>
              <a:defRPr/>
            </a:pPr>
            <a:r>
              <a:rPr lang="en-US" sz="2000">
                <a:latin typeface="+mj-lt"/>
                <a:cs typeface="Arial" panose="020B0604020202020204" pitchFamily="34" charset="0"/>
              </a:rPr>
              <a:t> Classroom practices</a:t>
            </a:r>
          </a:p>
        </p:txBody>
      </p:sp>
      <p:sp>
        <p:nvSpPr>
          <p:cNvPr id="12" name="TextBox 11"/>
          <p:cNvSpPr txBox="1"/>
          <p:nvPr/>
        </p:nvSpPr>
        <p:spPr>
          <a:xfrm>
            <a:off x="5638800" y="4014932"/>
            <a:ext cx="3124200" cy="1905000"/>
          </a:xfrm>
          <a:prstGeom prst="roundRect">
            <a:avLst/>
          </a:prstGeom>
          <a:ln>
            <a:solidFill>
              <a:schemeClr val="accent6"/>
            </a:solidFill>
          </a:ln>
        </p:spPr>
        <p:style>
          <a:lnRef idx="2">
            <a:schemeClr val="dk1"/>
          </a:lnRef>
          <a:fillRef idx="1">
            <a:schemeClr val="lt1"/>
          </a:fillRef>
          <a:effectRef idx="0">
            <a:schemeClr val="dk1"/>
          </a:effectRef>
          <a:fontRef idx="minor">
            <a:schemeClr val="dk1"/>
          </a:fontRef>
        </p:style>
        <p:txBody>
          <a:bodyPr/>
          <a:lstStyle/>
          <a:p>
            <a:pPr marL="166688" indent="-166688">
              <a:defRPr/>
            </a:pPr>
            <a:r>
              <a:rPr lang="en-US" sz="2000" b="1">
                <a:solidFill>
                  <a:srgbClr val="000000"/>
                </a:solidFill>
                <a:latin typeface="+mj-lt"/>
                <a:cs typeface="Arial" panose="020B0604020202020204" pitchFamily="34" charset="0"/>
              </a:rPr>
              <a:t>Competencies</a:t>
            </a:r>
            <a:r>
              <a:rPr lang="en-US" sz="2000">
                <a:solidFill>
                  <a:srgbClr val="000000"/>
                </a:solidFill>
                <a:latin typeface="+mj-lt"/>
                <a:cs typeface="Arial" panose="020B0604020202020204" pitchFamily="34" charset="0"/>
              </a:rPr>
              <a:t>: </a:t>
            </a:r>
          </a:p>
          <a:p>
            <a:pPr marL="166688" indent="-166688">
              <a:buFont typeface="Arial" pitchFamily="34" charset="0"/>
              <a:buChar char="•"/>
              <a:defRPr/>
            </a:pPr>
            <a:r>
              <a:rPr lang="en-US" sz="2000">
                <a:solidFill>
                  <a:srgbClr val="000000"/>
                </a:solidFill>
                <a:latin typeface="+mj-lt"/>
                <a:cs typeface="Arial" panose="020B0604020202020204" pitchFamily="34" charset="0"/>
              </a:rPr>
              <a:t>Recurring patterns of thought and action</a:t>
            </a:r>
          </a:p>
          <a:p>
            <a:pPr marL="166688" indent="-166688">
              <a:buFont typeface="Arial" pitchFamily="34" charset="0"/>
              <a:buChar char="•"/>
              <a:defRPr/>
            </a:pPr>
            <a:r>
              <a:rPr lang="en-US" sz="2000">
                <a:solidFill>
                  <a:srgbClr val="000000"/>
                </a:solidFill>
                <a:latin typeface="+mj-lt"/>
                <a:cs typeface="Arial" panose="020B0604020202020204" pitchFamily="34" charset="0"/>
              </a:rPr>
              <a:t>Example:</a:t>
            </a:r>
          </a:p>
          <a:p>
            <a:pPr>
              <a:defRPr/>
            </a:pPr>
            <a:r>
              <a:rPr lang="en-US" sz="2000">
                <a:solidFill>
                  <a:srgbClr val="000000"/>
                </a:solidFill>
                <a:latin typeface="+mj-lt"/>
                <a:cs typeface="Arial" panose="020B0604020202020204" pitchFamily="34" charset="0"/>
              </a:rPr>
              <a:t>  Achievement Drive</a:t>
            </a:r>
          </a:p>
          <a:p>
            <a:pPr marL="166688" indent="-166688">
              <a:defRPr/>
            </a:pPr>
            <a:endParaRPr lang="en-US" sz="2000">
              <a:solidFill>
                <a:srgbClr val="000000"/>
              </a:solidFill>
              <a:latin typeface="+mj-lt"/>
              <a:cs typeface="Arial" charset="0"/>
            </a:endParaRPr>
          </a:p>
        </p:txBody>
      </p:sp>
      <p:cxnSp>
        <p:nvCxnSpPr>
          <p:cNvPr id="14" name="Straight Arrow Connector 13"/>
          <p:cNvCxnSpPr>
            <a:cxnSpLocks noChangeShapeType="1"/>
          </p:cNvCxnSpPr>
          <p:nvPr/>
        </p:nvCxnSpPr>
        <p:spPr bwMode="auto">
          <a:xfrm flipH="1">
            <a:off x="3733800" y="3034252"/>
            <a:ext cx="1884218" cy="276661"/>
          </a:xfrm>
          <a:prstGeom prst="straightConnector1">
            <a:avLst/>
          </a:prstGeom>
          <a:noFill/>
          <a:ln w="25400" algn="ctr">
            <a:solidFill>
              <a:schemeClr val="tx2">
                <a:lumMod val="75000"/>
              </a:schemeClr>
            </a:solidFill>
            <a:round/>
            <a:headEnd/>
            <a:tailEnd type="arrow" w="med" len="med"/>
          </a:ln>
        </p:spPr>
      </p:cxnSp>
      <p:cxnSp>
        <p:nvCxnSpPr>
          <p:cNvPr id="16" name="Straight Arrow Connector 15"/>
          <p:cNvCxnSpPr>
            <a:cxnSpLocks noChangeShapeType="1"/>
          </p:cNvCxnSpPr>
          <p:nvPr/>
        </p:nvCxnSpPr>
        <p:spPr bwMode="auto">
          <a:xfrm flipH="1">
            <a:off x="4191000" y="4779802"/>
            <a:ext cx="1427018" cy="75391"/>
          </a:xfrm>
          <a:prstGeom prst="straightConnector1">
            <a:avLst/>
          </a:prstGeom>
          <a:noFill/>
          <a:ln w="25400" algn="ctr">
            <a:solidFill>
              <a:schemeClr val="tx2">
                <a:lumMod val="75000"/>
              </a:schemeClr>
            </a:solidFill>
            <a:round/>
            <a:headEnd/>
            <a:tailEnd type="arrow" w="med" len="med"/>
          </a:ln>
        </p:spPr>
      </p:cxnSp>
      <p:sp>
        <p:nvSpPr>
          <p:cNvPr id="27657" name="TextBox 16"/>
          <p:cNvSpPr txBox="1">
            <a:spLocks noChangeArrowheads="1"/>
          </p:cNvSpPr>
          <p:nvPr/>
        </p:nvSpPr>
        <p:spPr bwMode="auto">
          <a:xfrm>
            <a:off x="190500" y="5822302"/>
            <a:ext cx="8763000" cy="261610"/>
          </a:xfrm>
          <a:prstGeom prst="rect">
            <a:avLst/>
          </a:prstGeom>
          <a:noFill/>
          <a:ln w="9525">
            <a:noFill/>
            <a:miter lim="800000"/>
            <a:headEnd/>
            <a:tailEnd/>
          </a:ln>
        </p:spPr>
        <p:txBody>
          <a:bodyPr>
            <a:spAutoFit/>
          </a:bodyPr>
          <a:lstStyle/>
          <a:p>
            <a:r>
              <a:rPr lang="en-US" sz="1100">
                <a:latin typeface="Calibri" pitchFamily="34" charset="0"/>
              </a:rPr>
              <a:t>Adapted from “The Iceberg </a:t>
            </a:r>
            <a:r>
              <a:rPr lang="en-US" sz="1100">
                <a:latin typeface="+mj-lt"/>
              </a:rPr>
              <a:t>Model” in </a:t>
            </a:r>
            <a:r>
              <a:rPr lang="en-US" sz="1100">
                <a:latin typeface="+mj-lt"/>
                <a:cs typeface="Arial" panose="020B0604020202020204" pitchFamily="34" charset="0"/>
              </a:rPr>
              <a:t>Spencer</a:t>
            </a:r>
            <a:r>
              <a:rPr lang="en-US" sz="1100">
                <a:latin typeface="+mj-lt"/>
              </a:rPr>
              <a:t> &amp; Spencer</a:t>
            </a:r>
            <a:r>
              <a:rPr lang="en-US" sz="1100">
                <a:latin typeface="Calibri" pitchFamily="34" charset="0"/>
              </a:rPr>
              <a:t>, </a:t>
            </a:r>
            <a:r>
              <a:rPr lang="en-US" sz="1100" i="1">
                <a:latin typeface="Calibri" pitchFamily="34" charset="0"/>
              </a:rPr>
              <a:t>Competence at Work</a:t>
            </a:r>
            <a:r>
              <a:rPr lang="en-US" sz="1100">
                <a:latin typeface="Calibri" pitchFamily="34" charset="0"/>
              </a:rPr>
              <a:t>, p. 11.</a:t>
            </a:r>
          </a:p>
        </p:txBody>
      </p:sp>
      <p:sp>
        <p:nvSpPr>
          <p:cNvPr id="18" name="TextBox 17"/>
          <p:cNvSpPr txBox="1"/>
          <p:nvPr/>
        </p:nvSpPr>
        <p:spPr>
          <a:xfrm>
            <a:off x="5638800" y="1369362"/>
            <a:ext cx="3124200" cy="1143000"/>
          </a:xfrm>
          <a:prstGeom prst="roundRect">
            <a:avLst/>
          </a:prstGeom>
          <a:ln>
            <a:solidFill>
              <a:schemeClr val="accent6"/>
            </a:solidFill>
          </a:ln>
        </p:spPr>
        <p:style>
          <a:lnRef idx="2">
            <a:schemeClr val="dk1"/>
          </a:lnRef>
          <a:fillRef idx="1">
            <a:schemeClr val="lt1"/>
          </a:fillRef>
          <a:effectRef idx="0">
            <a:schemeClr val="dk1"/>
          </a:effectRef>
          <a:fontRef idx="minor">
            <a:schemeClr val="dk1"/>
          </a:fontRef>
        </p:style>
        <p:txBody>
          <a:bodyPr/>
          <a:lstStyle/>
          <a:p>
            <a:pPr>
              <a:defRPr/>
            </a:pPr>
            <a:r>
              <a:rPr lang="en-US" sz="2000" b="1">
                <a:latin typeface="+mj-lt"/>
                <a:cs typeface="Arial" panose="020B0604020202020204" pitchFamily="34" charset="0"/>
              </a:rPr>
              <a:t>Qualifications</a:t>
            </a:r>
            <a:r>
              <a:rPr lang="en-US" sz="2000">
                <a:latin typeface="+mj-lt"/>
                <a:cs typeface="Arial" panose="020B0604020202020204" pitchFamily="34" charset="0"/>
              </a:rPr>
              <a:t>: </a:t>
            </a:r>
          </a:p>
          <a:p>
            <a:pPr>
              <a:buFont typeface="Arial" pitchFamily="34" charset="0"/>
              <a:buChar char="•"/>
              <a:defRPr/>
            </a:pPr>
            <a:r>
              <a:rPr lang="en-US" sz="2000">
                <a:latin typeface="+mj-lt"/>
                <a:cs typeface="Arial" panose="020B0604020202020204" pitchFamily="34" charset="0"/>
              </a:rPr>
              <a:t>Certification</a:t>
            </a:r>
          </a:p>
          <a:p>
            <a:pPr>
              <a:buFont typeface="Arial" pitchFamily="34" charset="0"/>
              <a:buChar char="•"/>
              <a:defRPr/>
            </a:pPr>
            <a:r>
              <a:rPr lang="en-US" sz="2000">
                <a:latin typeface="+mj-lt"/>
                <a:cs typeface="Arial" panose="020B0604020202020204" pitchFamily="34" charset="0"/>
              </a:rPr>
              <a:t>Degrees</a:t>
            </a:r>
          </a:p>
        </p:txBody>
      </p:sp>
      <p:cxnSp>
        <p:nvCxnSpPr>
          <p:cNvPr id="27659" name="Straight Arrow Connector 18"/>
          <p:cNvCxnSpPr>
            <a:cxnSpLocks noChangeShapeType="1"/>
          </p:cNvCxnSpPr>
          <p:nvPr/>
        </p:nvCxnSpPr>
        <p:spPr bwMode="auto">
          <a:xfrm flipH="1">
            <a:off x="3200400" y="1831958"/>
            <a:ext cx="2386444" cy="578086"/>
          </a:xfrm>
          <a:prstGeom prst="straightConnector1">
            <a:avLst/>
          </a:prstGeom>
          <a:noFill/>
          <a:ln w="25400" algn="ctr">
            <a:solidFill>
              <a:schemeClr val="tx2">
                <a:lumMod val="75000"/>
              </a:schemeClr>
            </a:solidFill>
            <a:round/>
            <a:headEnd/>
            <a:tailEnd type="arrow" w="med" len="med"/>
          </a:ln>
        </p:spPr>
      </p:cxnSp>
      <p:sp>
        <p:nvSpPr>
          <p:cNvPr id="15" name="Freeform 14"/>
          <p:cNvSpPr>
            <a:spLocks noChangeArrowheads="1"/>
          </p:cNvSpPr>
          <p:nvPr/>
        </p:nvSpPr>
        <p:spPr bwMode="auto">
          <a:xfrm>
            <a:off x="190500" y="1998250"/>
            <a:ext cx="4903787" cy="3836987"/>
          </a:xfrm>
          <a:custGeom>
            <a:avLst/>
            <a:gdLst>
              <a:gd name="T0" fmla="*/ 0 w 4904509"/>
              <a:gd name="T1" fmla="*/ 0 h 3297083"/>
              <a:gd name="T2" fmla="*/ 4904509 w 4904509"/>
              <a:gd name="T3" fmla="*/ 3297083 h 3297083"/>
            </a:gdLst>
            <a:ahLst/>
            <a:cxnLst/>
            <a:rect l="T0" t="T1" r="T2" b="T3"/>
            <a:pathLst>
              <a:path w="4904509" h="3297083">
                <a:moveTo>
                  <a:pt x="0" y="3267914"/>
                </a:moveTo>
                <a:cubicBezTo>
                  <a:pt x="13855" y="3258678"/>
                  <a:pt x="26671" y="3247652"/>
                  <a:pt x="41564" y="3240205"/>
                </a:cubicBezTo>
                <a:cubicBezTo>
                  <a:pt x="54626" y="3233674"/>
                  <a:pt x="72801" y="3236676"/>
                  <a:pt x="83127" y="3226350"/>
                </a:cubicBezTo>
                <a:cubicBezTo>
                  <a:pt x="93453" y="3216024"/>
                  <a:pt x="92364" y="3198641"/>
                  <a:pt x="96982" y="3184787"/>
                </a:cubicBezTo>
                <a:cubicBezTo>
                  <a:pt x="101600" y="3092423"/>
                  <a:pt x="94293" y="2998683"/>
                  <a:pt x="110836" y="2907696"/>
                </a:cubicBezTo>
                <a:cubicBezTo>
                  <a:pt x="114982" y="2884892"/>
                  <a:pt x="180079" y="2873846"/>
                  <a:pt x="193964" y="2866132"/>
                </a:cubicBezTo>
                <a:cubicBezTo>
                  <a:pt x="223075" y="2849959"/>
                  <a:pt x="253543" y="2834262"/>
                  <a:pt x="277091" y="2810714"/>
                </a:cubicBezTo>
                <a:cubicBezTo>
                  <a:pt x="315677" y="2772128"/>
                  <a:pt x="396347" y="2702327"/>
                  <a:pt x="415636" y="2644459"/>
                </a:cubicBezTo>
                <a:cubicBezTo>
                  <a:pt x="424872" y="2616750"/>
                  <a:pt x="436261" y="2589668"/>
                  <a:pt x="443345" y="2561332"/>
                </a:cubicBezTo>
                <a:cubicBezTo>
                  <a:pt x="462912" y="2483069"/>
                  <a:pt x="453466" y="2524585"/>
                  <a:pt x="471055" y="2436641"/>
                </a:cubicBezTo>
                <a:cubicBezTo>
                  <a:pt x="467617" y="2409138"/>
                  <a:pt x="440743" y="2201567"/>
                  <a:pt x="443345" y="2187259"/>
                </a:cubicBezTo>
                <a:cubicBezTo>
                  <a:pt x="445957" y="2172891"/>
                  <a:pt x="470653" y="2176573"/>
                  <a:pt x="484909" y="2173405"/>
                </a:cubicBezTo>
                <a:cubicBezTo>
                  <a:pt x="512331" y="2167311"/>
                  <a:pt x="540398" y="2164575"/>
                  <a:pt x="568036" y="2159550"/>
                </a:cubicBezTo>
                <a:cubicBezTo>
                  <a:pt x="591204" y="2155338"/>
                  <a:pt x="614218" y="2150314"/>
                  <a:pt x="637309" y="2145696"/>
                </a:cubicBezTo>
                <a:cubicBezTo>
                  <a:pt x="646545" y="2127223"/>
                  <a:pt x="653014" y="2107084"/>
                  <a:pt x="665018" y="2090278"/>
                </a:cubicBezTo>
                <a:cubicBezTo>
                  <a:pt x="676406" y="2074334"/>
                  <a:pt x="704152" y="2068156"/>
                  <a:pt x="706582" y="2048714"/>
                </a:cubicBezTo>
                <a:cubicBezTo>
                  <a:pt x="722928" y="1917946"/>
                  <a:pt x="697318" y="1905414"/>
                  <a:pt x="678873" y="1813187"/>
                </a:cubicBezTo>
                <a:cubicBezTo>
                  <a:pt x="673364" y="1785641"/>
                  <a:pt x="669636" y="1757768"/>
                  <a:pt x="665018" y="1730059"/>
                </a:cubicBezTo>
                <a:cubicBezTo>
                  <a:pt x="669636" y="1693114"/>
                  <a:pt x="678873" y="1656456"/>
                  <a:pt x="678873" y="1619223"/>
                </a:cubicBezTo>
                <a:cubicBezTo>
                  <a:pt x="678873" y="1604619"/>
                  <a:pt x="663405" y="1592174"/>
                  <a:pt x="665018" y="1577659"/>
                </a:cubicBezTo>
                <a:cubicBezTo>
                  <a:pt x="668243" y="1548630"/>
                  <a:pt x="683491" y="1522241"/>
                  <a:pt x="692727" y="1494532"/>
                </a:cubicBezTo>
                <a:cubicBezTo>
                  <a:pt x="703624" y="1461841"/>
                  <a:pt x="702596" y="1444276"/>
                  <a:pt x="734291" y="1425259"/>
                </a:cubicBezTo>
                <a:cubicBezTo>
                  <a:pt x="746814" y="1417745"/>
                  <a:pt x="762000" y="1416023"/>
                  <a:pt x="775855" y="1411405"/>
                </a:cubicBezTo>
                <a:cubicBezTo>
                  <a:pt x="789709" y="1397550"/>
                  <a:pt x="804875" y="1384893"/>
                  <a:pt x="817418" y="1369841"/>
                </a:cubicBezTo>
                <a:cubicBezTo>
                  <a:pt x="828078" y="1357049"/>
                  <a:pt x="833353" y="1340052"/>
                  <a:pt x="845127" y="1328278"/>
                </a:cubicBezTo>
                <a:cubicBezTo>
                  <a:pt x="856901" y="1316504"/>
                  <a:pt x="872836" y="1309805"/>
                  <a:pt x="886691" y="1300569"/>
                </a:cubicBezTo>
                <a:cubicBezTo>
                  <a:pt x="907630" y="1216807"/>
                  <a:pt x="894521" y="1263226"/>
                  <a:pt x="928255" y="1162023"/>
                </a:cubicBezTo>
                <a:cubicBezTo>
                  <a:pt x="941724" y="1121615"/>
                  <a:pt x="945358" y="1104177"/>
                  <a:pt x="969818" y="1065041"/>
                </a:cubicBezTo>
                <a:cubicBezTo>
                  <a:pt x="982056" y="1045460"/>
                  <a:pt x="993643" y="1024405"/>
                  <a:pt x="1011382" y="1009623"/>
                </a:cubicBezTo>
                <a:cubicBezTo>
                  <a:pt x="1022601" y="1000274"/>
                  <a:pt x="1039091" y="1000387"/>
                  <a:pt x="1052945" y="995769"/>
                </a:cubicBezTo>
                <a:cubicBezTo>
                  <a:pt x="1107069" y="941645"/>
                  <a:pt x="1058539" y="998436"/>
                  <a:pt x="1094509" y="926496"/>
                </a:cubicBezTo>
                <a:cubicBezTo>
                  <a:pt x="1101956" y="911603"/>
                  <a:pt x="1114771" y="899825"/>
                  <a:pt x="1122218" y="884932"/>
                </a:cubicBezTo>
                <a:cubicBezTo>
                  <a:pt x="1128749" y="871870"/>
                  <a:pt x="1129542" y="856431"/>
                  <a:pt x="1136073" y="843369"/>
                </a:cubicBezTo>
                <a:cubicBezTo>
                  <a:pt x="1143520" y="828476"/>
                  <a:pt x="1155809" y="816423"/>
                  <a:pt x="1163782" y="801805"/>
                </a:cubicBezTo>
                <a:cubicBezTo>
                  <a:pt x="1183561" y="765542"/>
                  <a:pt x="1189993" y="720177"/>
                  <a:pt x="1219200" y="690969"/>
                </a:cubicBezTo>
                <a:cubicBezTo>
                  <a:pt x="1228436" y="681732"/>
                  <a:pt x="1238749" y="673459"/>
                  <a:pt x="1246909" y="663259"/>
                </a:cubicBezTo>
                <a:cubicBezTo>
                  <a:pt x="1282026" y="619362"/>
                  <a:pt x="1280190" y="595148"/>
                  <a:pt x="1330036" y="552423"/>
                </a:cubicBezTo>
                <a:cubicBezTo>
                  <a:pt x="1341124" y="542919"/>
                  <a:pt x="1357745" y="543187"/>
                  <a:pt x="1371600" y="538569"/>
                </a:cubicBezTo>
                <a:cubicBezTo>
                  <a:pt x="1380836" y="529332"/>
                  <a:pt x="1388108" y="517580"/>
                  <a:pt x="1399309" y="510859"/>
                </a:cubicBezTo>
                <a:cubicBezTo>
                  <a:pt x="1423685" y="496233"/>
                  <a:pt x="1490288" y="489107"/>
                  <a:pt x="1510145" y="483150"/>
                </a:cubicBezTo>
                <a:cubicBezTo>
                  <a:pt x="1533966" y="476004"/>
                  <a:pt x="1557585" y="467350"/>
                  <a:pt x="1579418" y="455441"/>
                </a:cubicBezTo>
                <a:cubicBezTo>
                  <a:pt x="1608654" y="439494"/>
                  <a:pt x="1630237" y="408100"/>
                  <a:pt x="1662545" y="400023"/>
                </a:cubicBezTo>
                <a:lnTo>
                  <a:pt x="1717964" y="386169"/>
                </a:lnTo>
                <a:cubicBezTo>
                  <a:pt x="1736437" y="376932"/>
                  <a:pt x="1754044" y="365711"/>
                  <a:pt x="1773382" y="358459"/>
                </a:cubicBezTo>
                <a:cubicBezTo>
                  <a:pt x="1791211" y="351773"/>
                  <a:pt x="1810491" y="349836"/>
                  <a:pt x="1828800" y="344605"/>
                </a:cubicBezTo>
                <a:cubicBezTo>
                  <a:pt x="1842842" y="340593"/>
                  <a:pt x="1856108" y="333918"/>
                  <a:pt x="1870364" y="330750"/>
                </a:cubicBezTo>
                <a:cubicBezTo>
                  <a:pt x="1932545" y="316932"/>
                  <a:pt x="2018165" y="309710"/>
                  <a:pt x="2078182" y="303041"/>
                </a:cubicBezTo>
                <a:cubicBezTo>
                  <a:pt x="2092036" y="298423"/>
                  <a:pt x="2105577" y="292729"/>
                  <a:pt x="2119745" y="289187"/>
                </a:cubicBezTo>
                <a:cubicBezTo>
                  <a:pt x="2171780" y="276178"/>
                  <a:pt x="2165468" y="194429"/>
                  <a:pt x="2209800" y="175430"/>
                </a:cubicBezTo>
                <a:cubicBezTo>
                  <a:pt x="2228783" y="167294"/>
                  <a:pt x="2342005" y="27826"/>
                  <a:pt x="2362200" y="23499"/>
                </a:cubicBezTo>
                <a:cubicBezTo>
                  <a:pt x="2407582" y="13774"/>
                  <a:pt x="2473181" y="0"/>
                  <a:pt x="2514600" y="44486"/>
                </a:cubicBezTo>
                <a:cubicBezTo>
                  <a:pt x="2556164" y="49104"/>
                  <a:pt x="2550229" y="99815"/>
                  <a:pt x="2590800" y="109958"/>
                </a:cubicBezTo>
                <a:cubicBezTo>
                  <a:pt x="2660284" y="127329"/>
                  <a:pt x="2634049" y="134242"/>
                  <a:pt x="2667000" y="175430"/>
                </a:cubicBezTo>
                <a:cubicBezTo>
                  <a:pt x="2677402" y="188432"/>
                  <a:pt x="2653146" y="231665"/>
                  <a:pt x="2667000" y="240901"/>
                </a:cubicBezTo>
                <a:cubicBezTo>
                  <a:pt x="2668588" y="264771"/>
                  <a:pt x="2687349" y="273452"/>
                  <a:pt x="2743200" y="306373"/>
                </a:cubicBezTo>
                <a:cubicBezTo>
                  <a:pt x="2746664" y="335202"/>
                  <a:pt x="2683597" y="391079"/>
                  <a:pt x="2687782" y="413878"/>
                </a:cubicBezTo>
                <a:cubicBezTo>
                  <a:pt x="2694313" y="426940"/>
                  <a:pt x="2693535" y="443290"/>
                  <a:pt x="2701636" y="455441"/>
                </a:cubicBezTo>
                <a:cubicBezTo>
                  <a:pt x="2731288" y="499919"/>
                  <a:pt x="2741187" y="496334"/>
                  <a:pt x="2784764" y="510859"/>
                </a:cubicBezTo>
                <a:cubicBezTo>
                  <a:pt x="2817091" y="506241"/>
                  <a:pt x="2849090" y="497005"/>
                  <a:pt x="2881745" y="497005"/>
                </a:cubicBezTo>
                <a:cubicBezTo>
                  <a:pt x="2934079" y="497005"/>
                  <a:pt x="2914434" y="516618"/>
                  <a:pt x="2951018" y="538569"/>
                </a:cubicBezTo>
                <a:cubicBezTo>
                  <a:pt x="2963541" y="546083"/>
                  <a:pt x="2978727" y="547805"/>
                  <a:pt x="2992582" y="552423"/>
                </a:cubicBezTo>
                <a:cubicBezTo>
                  <a:pt x="3001818" y="566278"/>
                  <a:pt x="3020291" y="577336"/>
                  <a:pt x="3020291" y="593987"/>
                </a:cubicBezTo>
                <a:cubicBezTo>
                  <a:pt x="3020291" y="623195"/>
                  <a:pt x="2992582" y="677114"/>
                  <a:pt x="2992582" y="677114"/>
                </a:cubicBezTo>
                <a:cubicBezTo>
                  <a:pt x="3017768" y="777863"/>
                  <a:pt x="2984214" y="696455"/>
                  <a:pt x="3048000" y="760241"/>
                </a:cubicBezTo>
                <a:cubicBezTo>
                  <a:pt x="3059774" y="772015"/>
                  <a:pt x="3063178" y="790840"/>
                  <a:pt x="3075709" y="801805"/>
                </a:cubicBezTo>
                <a:cubicBezTo>
                  <a:pt x="3105394" y="827780"/>
                  <a:pt x="3191611" y="875976"/>
                  <a:pt x="3228109" y="898787"/>
                </a:cubicBezTo>
                <a:cubicBezTo>
                  <a:pt x="3242229" y="907612"/>
                  <a:pt x="3256123" y="916818"/>
                  <a:pt x="3269673" y="926496"/>
                </a:cubicBezTo>
                <a:cubicBezTo>
                  <a:pt x="3288463" y="939917"/>
                  <a:pt x="3305043" y="956603"/>
                  <a:pt x="3325091" y="968059"/>
                </a:cubicBezTo>
                <a:cubicBezTo>
                  <a:pt x="3337771" y="975305"/>
                  <a:pt x="3352800" y="977296"/>
                  <a:pt x="3366655" y="981914"/>
                </a:cubicBezTo>
                <a:cubicBezTo>
                  <a:pt x="3362037" y="995769"/>
                  <a:pt x="3361766" y="1011950"/>
                  <a:pt x="3352800" y="1023478"/>
                </a:cubicBezTo>
                <a:cubicBezTo>
                  <a:pt x="3328742" y="1054410"/>
                  <a:pt x="3269673" y="1106605"/>
                  <a:pt x="3269673" y="1106605"/>
                </a:cubicBezTo>
                <a:cubicBezTo>
                  <a:pt x="3265055" y="1120460"/>
                  <a:pt x="3253417" y="1133764"/>
                  <a:pt x="3255818" y="1148169"/>
                </a:cubicBezTo>
                <a:cubicBezTo>
                  <a:pt x="3261915" y="1184752"/>
                  <a:pt x="3317940" y="1213292"/>
                  <a:pt x="3338945" y="1231296"/>
                </a:cubicBezTo>
                <a:cubicBezTo>
                  <a:pt x="3432286" y="1311302"/>
                  <a:pt x="3330210" y="1239326"/>
                  <a:pt x="3422073" y="1300569"/>
                </a:cubicBezTo>
                <a:cubicBezTo>
                  <a:pt x="3440546" y="1328278"/>
                  <a:pt x="3466960" y="1352103"/>
                  <a:pt x="3477491" y="1383696"/>
                </a:cubicBezTo>
                <a:lnTo>
                  <a:pt x="3505200" y="1466823"/>
                </a:lnTo>
                <a:cubicBezTo>
                  <a:pt x="3509975" y="1505024"/>
                  <a:pt x="3511553" y="1576511"/>
                  <a:pt x="3532909" y="1619223"/>
                </a:cubicBezTo>
                <a:cubicBezTo>
                  <a:pt x="3558879" y="1671163"/>
                  <a:pt x="3570801" y="1659720"/>
                  <a:pt x="3602182" y="1716205"/>
                </a:cubicBezTo>
                <a:cubicBezTo>
                  <a:pt x="3614260" y="1737945"/>
                  <a:pt x="3621159" y="1762192"/>
                  <a:pt x="3629891" y="1785478"/>
                </a:cubicBezTo>
                <a:cubicBezTo>
                  <a:pt x="3635019" y="1799152"/>
                  <a:pt x="3634622" y="1815637"/>
                  <a:pt x="3643745" y="1827041"/>
                </a:cubicBezTo>
                <a:cubicBezTo>
                  <a:pt x="3654147" y="1840043"/>
                  <a:pt x="3671454" y="1845514"/>
                  <a:pt x="3685309" y="1854750"/>
                </a:cubicBezTo>
                <a:cubicBezTo>
                  <a:pt x="3699164" y="1873223"/>
                  <a:pt x="3713451" y="1891379"/>
                  <a:pt x="3726873" y="1910169"/>
                </a:cubicBezTo>
                <a:cubicBezTo>
                  <a:pt x="3750105" y="1942694"/>
                  <a:pt x="3760865" y="1969776"/>
                  <a:pt x="3796145" y="1993296"/>
                </a:cubicBezTo>
                <a:cubicBezTo>
                  <a:pt x="3808296" y="2001397"/>
                  <a:pt x="3823854" y="2002532"/>
                  <a:pt x="3837709" y="2007150"/>
                </a:cubicBezTo>
                <a:cubicBezTo>
                  <a:pt x="3846945" y="2021005"/>
                  <a:pt x="3853644" y="2036940"/>
                  <a:pt x="3865418" y="2048714"/>
                </a:cubicBezTo>
                <a:cubicBezTo>
                  <a:pt x="3877192" y="2060488"/>
                  <a:pt x="3899535" y="2061530"/>
                  <a:pt x="3906982" y="2076423"/>
                </a:cubicBezTo>
                <a:cubicBezTo>
                  <a:pt x="3924013" y="2110485"/>
                  <a:pt x="3934691" y="2187259"/>
                  <a:pt x="3934691" y="2187259"/>
                </a:cubicBezTo>
                <a:cubicBezTo>
                  <a:pt x="3939309" y="2265768"/>
                  <a:pt x="3936279" y="2345104"/>
                  <a:pt x="3948545" y="2422787"/>
                </a:cubicBezTo>
                <a:cubicBezTo>
                  <a:pt x="3950582" y="2435690"/>
                  <a:pt x="3968095" y="2440296"/>
                  <a:pt x="3976255" y="2450496"/>
                </a:cubicBezTo>
                <a:cubicBezTo>
                  <a:pt x="3986657" y="2463498"/>
                  <a:pt x="3993562" y="2479057"/>
                  <a:pt x="4003964" y="2492059"/>
                </a:cubicBezTo>
                <a:cubicBezTo>
                  <a:pt x="4021147" y="2513537"/>
                  <a:pt x="4049231" y="2535476"/>
                  <a:pt x="4073236" y="2547478"/>
                </a:cubicBezTo>
                <a:cubicBezTo>
                  <a:pt x="4086298" y="2554009"/>
                  <a:pt x="4100945" y="2556714"/>
                  <a:pt x="4114800" y="2561332"/>
                </a:cubicBezTo>
                <a:cubicBezTo>
                  <a:pt x="4128655" y="2570568"/>
                  <a:pt x="4141148" y="2582278"/>
                  <a:pt x="4156364" y="2589041"/>
                </a:cubicBezTo>
                <a:cubicBezTo>
                  <a:pt x="4226270" y="2620110"/>
                  <a:pt x="4259995" y="2620408"/>
                  <a:pt x="4336473" y="2630605"/>
                </a:cubicBezTo>
                <a:lnTo>
                  <a:pt x="4447309" y="2644459"/>
                </a:lnTo>
                <a:cubicBezTo>
                  <a:pt x="4459370" y="2656521"/>
                  <a:pt x="4502727" y="2696257"/>
                  <a:pt x="4502727" y="2713732"/>
                </a:cubicBezTo>
                <a:cubicBezTo>
                  <a:pt x="4502727" y="2742940"/>
                  <a:pt x="4475018" y="2796859"/>
                  <a:pt x="4475018" y="2796859"/>
                </a:cubicBezTo>
                <a:cubicBezTo>
                  <a:pt x="4479636" y="2819950"/>
                  <a:pt x="4476230" y="2846265"/>
                  <a:pt x="4488873" y="2866132"/>
                </a:cubicBezTo>
                <a:cubicBezTo>
                  <a:pt x="4509911" y="2899192"/>
                  <a:pt x="4544291" y="2921550"/>
                  <a:pt x="4572000" y="2949259"/>
                </a:cubicBezTo>
                <a:cubicBezTo>
                  <a:pt x="4581236" y="2958496"/>
                  <a:pt x="4588840" y="2969723"/>
                  <a:pt x="4599709" y="2976969"/>
                </a:cubicBezTo>
                <a:cubicBezTo>
                  <a:pt x="4613564" y="2986205"/>
                  <a:pt x="4628481" y="2994018"/>
                  <a:pt x="4641273" y="3004678"/>
                </a:cubicBezTo>
                <a:cubicBezTo>
                  <a:pt x="4656325" y="3017221"/>
                  <a:pt x="4667370" y="3034212"/>
                  <a:pt x="4682836" y="3046241"/>
                </a:cubicBezTo>
                <a:cubicBezTo>
                  <a:pt x="4709123" y="3066687"/>
                  <a:pt x="4765964" y="3101659"/>
                  <a:pt x="4765964" y="3101659"/>
                </a:cubicBezTo>
                <a:cubicBezTo>
                  <a:pt x="4770582" y="3120132"/>
                  <a:pt x="4774347" y="3138840"/>
                  <a:pt x="4779818" y="3157078"/>
                </a:cubicBezTo>
                <a:cubicBezTo>
                  <a:pt x="4797891" y="3217322"/>
                  <a:pt x="4797495" y="3247372"/>
                  <a:pt x="4849091" y="3281769"/>
                </a:cubicBezTo>
                <a:cubicBezTo>
                  <a:pt x="4872063" y="3297083"/>
                  <a:pt x="4883315" y="3295623"/>
                  <a:pt x="4904509" y="3295623"/>
                </a:cubicBezTo>
              </a:path>
            </a:pathLst>
          </a:custGeom>
          <a:solidFill>
            <a:srgbClr val="99CCFF">
              <a:alpha val="50999"/>
            </a:srgbClr>
          </a:solidFill>
          <a:ln w="25400" algn="ctr">
            <a:solidFill>
              <a:schemeClr val="tx2">
                <a:alpha val="49019"/>
              </a:schemeClr>
            </a:solidFill>
            <a:miter lim="800000"/>
            <a:headEnd/>
            <a:tailEnd/>
          </a:ln>
          <a:effectLst>
            <a:outerShdw dist="20000" dir="5400000" rotWithShape="0">
              <a:srgbClr val="000000">
                <a:alpha val="37999"/>
              </a:srgbClr>
            </a:outerShdw>
          </a:effectLst>
        </p:spPr>
        <p:txBody>
          <a:bodyPr anchor="ctr"/>
          <a:lstStyle/>
          <a:p>
            <a:pPr algn="ctr">
              <a:defRPr/>
            </a:pPr>
            <a:endParaRPr lang="en-US">
              <a:latin typeface="+mn-lt"/>
              <a:cs typeface="+mn-cs"/>
            </a:endParaRPr>
          </a:p>
        </p:txBody>
      </p:sp>
      <p:sp>
        <p:nvSpPr>
          <p:cNvPr id="10" name="Freeform 9"/>
          <p:cNvSpPr>
            <a:spLocks noChangeArrowheads="1"/>
          </p:cNvSpPr>
          <p:nvPr/>
        </p:nvSpPr>
        <p:spPr bwMode="auto">
          <a:xfrm flipV="1">
            <a:off x="27709" y="3584559"/>
            <a:ext cx="9144000" cy="198437"/>
          </a:xfrm>
          <a:custGeom>
            <a:avLst/>
            <a:gdLst>
              <a:gd name="T0" fmla="*/ 0 w 4364182"/>
              <a:gd name="T1" fmla="*/ 70756 h 193963"/>
              <a:gd name="T2" fmla="*/ 522515 w 4364182"/>
              <a:gd name="T3" fmla="*/ 56605 h 193963"/>
              <a:gd name="T4" fmla="*/ 609601 w 4364182"/>
              <a:gd name="T5" fmla="*/ 42453 h 193963"/>
              <a:gd name="T6" fmla="*/ 841829 w 4364182"/>
              <a:gd name="T7" fmla="*/ 28303 h 193963"/>
              <a:gd name="T8" fmla="*/ 957943 w 4364182"/>
              <a:gd name="T9" fmla="*/ 14151 h 193963"/>
              <a:gd name="T10" fmla="*/ 1074059 w 4364182"/>
              <a:gd name="T11" fmla="*/ 28303 h 193963"/>
              <a:gd name="T12" fmla="*/ 1161144 w 4364182"/>
              <a:gd name="T13" fmla="*/ 0 h 193963"/>
              <a:gd name="T14" fmla="*/ 1886859 w 4364182"/>
              <a:gd name="T15" fmla="*/ 14151 h 193963"/>
              <a:gd name="T16" fmla="*/ 2177143 w 4364182"/>
              <a:gd name="T17" fmla="*/ 28303 h 193963"/>
              <a:gd name="T18" fmla="*/ 2264230 w 4364182"/>
              <a:gd name="T19" fmla="*/ 56605 h 193963"/>
              <a:gd name="T20" fmla="*/ 2351317 w 4364182"/>
              <a:gd name="T21" fmla="*/ 70756 h 193963"/>
              <a:gd name="T22" fmla="*/ 2612572 w 4364182"/>
              <a:gd name="T23" fmla="*/ 141513 h 193963"/>
              <a:gd name="T24" fmla="*/ 2670631 w 4364182"/>
              <a:gd name="T25" fmla="*/ 169815 h 193963"/>
              <a:gd name="T26" fmla="*/ 3018973 w 4364182"/>
              <a:gd name="T27" fmla="*/ 198118 h 193963"/>
              <a:gd name="T28" fmla="*/ 3425374 w 4364182"/>
              <a:gd name="T29" fmla="*/ 183967 h 193963"/>
              <a:gd name="T30" fmla="*/ 3628574 w 4364182"/>
              <a:gd name="T31" fmla="*/ 169815 h 193963"/>
              <a:gd name="T32" fmla="*/ 3976916 w 4364182"/>
              <a:gd name="T33" fmla="*/ 155665 h 193963"/>
              <a:gd name="T34" fmla="*/ 4296230 w 4364182"/>
              <a:gd name="T35" fmla="*/ 127361 h 193963"/>
              <a:gd name="T36" fmla="*/ 4470402 w 4364182"/>
              <a:gd name="T37" fmla="*/ 113210 h 193963"/>
              <a:gd name="T38" fmla="*/ 4557488 w 4364182"/>
              <a:gd name="T39" fmla="*/ 99058 h 193963"/>
              <a:gd name="T40" fmla="*/ 4934858 w 4364182"/>
              <a:gd name="T41" fmla="*/ 70756 h 193963"/>
              <a:gd name="T42" fmla="*/ 5109030 w 4364182"/>
              <a:gd name="T43" fmla="*/ 42453 h 193963"/>
              <a:gd name="T44" fmla="*/ 5196117 w 4364182"/>
              <a:gd name="T45" fmla="*/ 28303 h 193963"/>
              <a:gd name="T46" fmla="*/ 6154060 w 4364182"/>
              <a:gd name="T47" fmla="*/ 56605 h 193963"/>
              <a:gd name="T48" fmla="*/ 6241146 w 4364182"/>
              <a:gd name="T49" fmla="*/ 70756 h 193963"/>
              <a:gd name="T50" fmla="*/ 6357260 w 4364182"/>
              <a:gd name="T51" fmla="*/ 84908 h 193963"/>
              <a:gd name="T52" fmla="*/ 6589488 w 4364182"/>
              <a:gd name="T53" fmla="*/ 99058 h 193963"/>
              <a:gd name="T54" fmla="*/ 7024916 w 4364182"/>
              <a:gd name="T55" fmla="*/ 127361 h 193963"/>
              <a:gd name="T56" fmla="*/ 7721599 w 4364182"/>
              <a:gd name="T57" fmla="*/ 141513 h 193963"/>
              <a:gd name="T58" fmla="*/ 8157032 w 4364182"/>
              <a:gd name="T59" fmla="*/ 127361 h 193963"/>
              <a:gd name="T60" fmla="*/ 8331201 w 4364182"/>
              <a:gd name="T61" fmla="*/ 99058 h 193963"/>
              <a:gd name="T62" fmla="*/ 8418287 w 4364182"/>
              <a:gd name="T63" fmla="*/ 84908 h 193963"/>
              <a:gd name="T64" fmla="*/ 8679542 w 4364182"/>
              <a:gd name="T65" fmla="*/ 56605 h 193963"/>
              <a:gd name="T66" fmla="*/ 9056914 w 4364182"/>
              <a:gd name="T67" fmla="*/ 70756 h 193963"/>
              <a:gd name="T68" fmla="*/ 9144000 w 4364182"/>
              <a:gd name="T69" fmla="*/ 56605 h 1939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4364182"/>
              <a:gd name="T106" fmla="*/ 0 h 193963"/>
              <a:gd name="T107" fmla="*/ 4364182 w 4364182"/>
              <a:gd name="T108" fmla="*/ 193963 h 1939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4364182" h="193963">
                <a:moveTo>
                  <a:pt x="0" y="69272"/>
                </a:moveTo>
                <a:cubicBezTo>
                  <a:pt x="83127" y="64654"/>
                  <a:pt x="166502" y="63311"/>
                  <a:pt x="249382" y="55418"/>
                </a:cubicBezTo>
                <a:cubicBezTo>
                  <a:pt x="263920" y="54033"/>
                  <a:pt x="276577" y="44175"/>
                  <a:pt x="290946" y="41563"/>
                </a:cubicBezTo>
                <a:cubicBezTo>
                  <a:pt x="327578" y="34903"/>
                  <a:pt x="364837" y="32327"/>
                  <a:pt x="401782" y="27709"/>
                </a:cubicBezTo>
                <a:cubicBezTo>
                  <a:pt x="420255" y="23091"/>
                  <a:pt x="438159" y="13854"/>
                  <a:pt x="457200" y="13854"/>
                </a:cubicBezTo>
                <a:cubicBezTo>
                  <a:pt x="476242" y="13854"/>
                  <a:pt x="493769" y="30402"/>
                  <a:pt x="512619" y="27709"/>
                </a:cubicBezTo>
                <a:cubicBezTo>
                  <a:pt x="529103" y="25354"/>
                  <a:pt x="540328" y="9236"/>
                  <a:pt x="554182" y="0"/>
                </a:cubicBezTo>
                <a:lnTo>
                  <a:pt x="900546" y="13854"/>
                </a:lnTo>
                <a:cubicBezTo>
                  <a:pt x="946882" y="16502"/>
                  <a:pt x="993868" y="17273"/>
                  <a:pt x="1039091" y="27709"/>
                </a:cubicBezTo>
                <a:cubicBezTo>
                  <a:pt x="1055316" y="31453"/>
                  <a:pt x="1065762" y="47972"/>
                  <a:pt x="1080655" y="55418"/>
                </a:cubicBezTo>
                <a:cubicBezTo>
                  <a:pt x="1093717" y="61949"/>
                  <a:pt x="1108364" y="64654"/>
                  <a:pt x="1122219" y="69272"/>
                </a:cubicBezTo>
                <a:cubicBezTo>
                  <a:pt x="1217497" y="132791"/>
                  <a:pt x="1173753" y="114159"/>
                  <a:pt x="1246909" y="138545"/>
                </a:cubicBezTo>
                <a:cubicBezTo>
                  <a:pt x="1256146" y="147781"/>
                  <a:pt x="1263418" y="159533"/>
                  <a:pt x="1274619" y="166254"/>
                </a:cubicBezTo>
                <a:cubicBezTo>
                  <a:pt x="1311547" y="188411"/>
                  <a:pt x="1428547" y="192594"/>
                  <a:pt x="1440873" y="193963"/>
                </a:cubicBezTo>
                <a:cubicBezTo>
                  <a:pt x="1505528" y="189345"/>
                  <a:pt x="1570310" y="186254"/>
                  <a:pt x="1634837" y="180109"/>
                </a:cubicBezTo>
                <a:cubicBezTo>
                  <a:pt x="1667345" y="177013"/>
                  <a:pt x="1699343" y="169673"/>
                  <a:pt x="1731819" y="166254"/>
                </a:cubicBezTo>
                <a:cubicBezTo>
                  <a:pt x="1787124" y="160432"/>
                  <a:pt x="1842655" y="157018"/>
                  <a:pt x="1898073" y="152400"/>
                </a:cubicBezTo>
                <a:cubicBezTo>
                  <a:pt x="1979566" y="125235"/>
                  <a:pt x="1913400" y="144272"/>
                  <a:pt x="2050473" y="124690"/>
                </a:cubicBezTo>
                <a:cubicBezTo>
                  <a:pt x="2078282" y="120717"/>
                  <a:pt x="2105891" y="115454"/>
                  <a:pt x="2133600" y="110836"/>
                </a:cubicBezTo>
                <a:cubicBezTo>
                  <a:pt x="2147455" y="106218"/>
                  <a:pt x="2160759" y="99382"/>
                  <a:pt x="2175164" y="96981"/>
                </a:cubicBezTo>
                <a:cubicBezTo>
                  <a:pt x="2299577" y="76246"/>
                  <a:pt x="2268028" y="95446"/>
                  <a:pt x="2355273" y="69272"/>
                </a:cubicBezTo>
                <a:cubicBezTo>
                  <a:pt x="2383249" y="60879"/>
                  <a:pt x="2410691" y="50799"/>
                  <a:pt x="2438400" y="41563"/>
                </a:cubicBezTo>
                <a:lnTo>
                  <a:pt x="2479964" y="27709"/>
                </a:lnTo>
                <a:cubicBezTo>
                  <a:pt x="2571938" y="31708"/>
                  <a:pt x="2812024" y="36166"/>
                  <a:pt x="2937164" y="55418"/>
                </a:cubicBezTo>
                <a:cubicBezTo>
                  <a:pt x="2951598" y="57639"/>
                  <a:pt x="2964686" y="65260"/>
                  <a:pt x="2978728" y="69272"/>
                </a:cubicBezTo>
                <a:cubicBezTo>
                  <a:pt x="2997037" y="74503"/>
                  <a:pt x="3015364" y="79997"/>
                  <a:pt x="3034146" y="83127"/>
                </a:cubicBezTo>
                <a:cubicBezTo>
                  <a:pt x="3070872" y="89248"/>
                  <a:pt x="3108037" y="92363"/>
                  <a:pt x="3144982" y="96981"/>
                </a:cubicBezTo>
                <a:cubicBezTo>
                  <a:pt x="3234555" y="126839"/>
                  <a:pt x="3190071" y="115649"/>
                  <a:pt x="3352800" y="124690"/>
                </a:cubicBezTo>
                <a:cubicBezTo>
                  <a:pt x="3463562" y="130843"/>
                  <a:pt x="3574473" y="133927"/>
                  <a:pt x="3685309" y="138545"/>
                </a:cubicBezTo>
                <a:cubicBezTo>
                  <a:pt x="3754582" y="133927"/>
                  <a:pt x="3824399" y="134508"/>
                  <a:pt x="3893128" y="124690"/>
                </a:cubicBezTo>
                <a:cubicBezTo>
                  <a:pt x="3922042" y="120559"/>
                  <a:pt x="3948546" y="106217"/>
                  <a:pt x="3976255" y="96981"/>
                </a:cubicBezTo>
                <a:cubicBezTo>
                  <a:pt x="3990110" y="92363"/>
                  <a:pt x="4003414" y="85528"/>
                  <a:pt x="4017819" y="83127"/>
                </a:cubicBezTo>
                <a:cubicBezTo>
                  <a:pt x="4115351" y="66871"/>
                  <a:pt x="4074296" y="78155"/>
                  <a:pt x="4142509" y="55418"/>
                </a:cubicBezTo>
                <a:cubicBezTo>
                  <a:pt x="4202546" y="60036"/>
                  <a:pt x="4262405" y="69272"/>
                  <a:pt x="4322619" y="69272"/>
                </a:cubicBezTo>
                <a:cubicBezTo>
                  <a:pt x="4337223" y="69272"/>
                  <a:pt x="4364182" y="55418"/>
                  <a:pt x="4364182" y="55418"/>
                </a:cubicBezTo>
              </a:path>
            </a:pathLst>
          </a:custGeom>
          <a:solidFill>
            <a:schemeClr val="tx2">
              <a:lumMod val="75000"/>
            </a:schemeClr>
          </a:solidFill>
          <a:ln w="57150" algn="ctr">
            <a:solidFill>
              <a:schemeClr val="tx2">
                <a:lumMod val="75000"/>
              </a:schemeClr>
            </a:solidFill>
            <a:miter lim="800000"/>
            <a:headEnd/>
            <a:tailEnd/>
          </a:ln>
          <a:effectLst>
            <a:outerShdw dist="25400" dir="5099963" sx="99001" sy="99001" rotWithShape="0">
              <a:srgbClr val="5488BC">
                <a:alpha val="37999"/>
              </a:srgbClr>
            </a:outerShdw>
          </a:effectLst>
        </p:spPr>
        <p:txBody>
          <a:bodyPr rot="10800000" anchor="ctr"/>
          <a:lstStyle/>
          <a:p>
            <a:pPr algn="ctr">
              <a:defRPr/>
            </a:pPr>
            <a:endParaRPr lang="en-US">
              <a:latin typeface="+mn-lt"/>
              <a:cs typeface="+mn-cs"/>
            </a:endParaRPr>
          </a:p>
        </p:txBody>
      </p:sp>
    </p:spTree>
    <p:extLst>
      <p:ext uri="{BB962C8B-B14F-4D97-AF65-F5344CB8AC3E}">
        <p14:creationId xmlns:p14="http://schemas.microsoft.com/office/powerpoint/2010/main" val="1055108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8FF958E1-2D5F-458D-84D9-F3C1B2509CCA}"/>
              </a:ext>
            </a:extLst>
          </p:cNvPr>
          <p:cNvGraphicFramePr>
            <a:graphicFrameLocks noGrp="1"/>
          </p:cNvGraphicFramePr>
          <p:nvPr>
            <p:ph idx="1"/>
            <p:extLst>
              <p:ext uri="{D42A27DB-BD31-4B8C-83A1-F6EECF244321}">
                <p14:modId xmlns:p14="http://schemas.microsoft.com/office/powerpoint/2010/main" val="454970831"/>
              </p:ext>
            </p:extLst>
          </p:nvPr>
        </p:nvGraphicFramePr>
        <p:xfrm>
          <a:off x="283987" y="1252497"/>
          <a:ext cx="8606440" cy="4941454"/>
        </p:xfrm>
        <a:graphic>
          <a:graphicData uri="http://schemas.openxmlformats.org/drawingml/2006/table">
            <a:tbl>
              <a:tblPr firstRow="1" firstCol="1" bandRow="1">
                <a:tableStyleId>{C083E6E3-FA7D-4D7B-A595-EF9225AFEA82}</a:tableStyleId>
              </a:tblPr>
              <a:tblGrid>
                <a:gridCol w="2151610">
                  <a:extLst>
                    <a:ext uri="{9D8B030D-6E8A-4147-A177-3AD203B41FA5}">
                      <a16:colId xmlns:a16="http://schemas.microsoft.com/office/drawing/2014/main" val="258630599"/>
                    </a:ext>
                  </a:extLst>
                </a:gridCol>
                <a:gridCol w="2151610">
                  <a:extLst>
                    <a:ext uri="{9D8B030D-6E8A-4147-A177-3AD203B41FA5}">
                      <a16:colId xmlns:a16="http://schemas.microsoft.com/office/drawing/2014/main" val="219875798"/>
                    </a:ext>
                  </a:extLst>
                </a:gridCol>
                <a:gridCol w="2151610">
                  <a:extLst>
                    <a:ext uri="{9D8B030D-6E8A-4147-A177-3AD203B41FA5}">
                      <a16:colId xmlns:a16="http://schemas.microsoft.com/office/drawing/2014/main" val="1018185439"/>
                    </a:ext>
                  </a:extLst>
                </a:gridCol>
                <a:gridCol w="2151610">
                  <a:extLst>
                    <a:ext uri="{9D8B030D-6E8A-4147-A177-3AD203B41FA5}">
                      <a16:colId xmlns:a16="http://schemas.microsoft.com/office/drawing/2014/main" val="891403377"/>
                    </a:ext>
                  </a:extLst>
                </a:gridCol>
              </a:tblGrid>
              <a:tr h="385281">
                <a:tc>
                  <a:txBody>
                    <a:bodyPr/>
                    <a:lstStyle/>
                    <a:p>
                      <a:pPr marL="0" marR="0" algn="l">
                        <a:lnSpc>
                          <a:spcPct val="115000"/>
                        </a:lnSpc>
                        <a:spcBef>
                          <a:spcPts val="0"/>
                        </a:spcBef>
                        <a:spcAft>
                          <a:spcPts val="0"/>
                        </a:spcAft>
                      </a:pPr>
                      <a:r>
                        <a:rPr lang="en-US" sz="1600">
                          <a:effectLst/>
                        </a:rPr>
                        <a:t>Principal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l">
                        <a:lnSpc>
                          <a:spcPct val="115000"/>
                        </a:lnSpc>
                        <a:spcBef>
                          <a:spcPts val="0"/>
                        </a:spcBef>
                        <a:spcAft>
                          <a:spcPts val="0"/>
                        </a:spcAft>
                      </a:pPr>
                      <a:r>
                        <a:rPr lang="en-US" sz="1600">
                          <a:effectLst/>
                        </a:rPr>
                        <a:t>MCL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gn="l">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DRT</a:t>
                      </a:r>
                    </a:p>
                  </a:txBody>
                  <a:tcPr marL="68580" marR="68580" marT="0" marB="0" anchor="ctr">
                    <a:solidFill>
                      <a:schemeClr val="bg1">
                        <a:lumMod val="95000"/>
                      </a:schemeClr>
                    </a:solidFill>
                  </a:tcPr>
                </a:tc>
                <a:tc>
                  <a:txBody>
                    <a:bodyPr/>
                    <a:lstStyle/>
                    <a:p>
                      <a:pPr marL="0" marR="0" algn="l">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RA</a:t>
                      </a:r>
                    </a:p>
                  </a:txBody>
                  <a:tcPr marL="68580" marR="68580" marT="0" marB="0" anchor="ctr">
                    <a:solidFill>
                      <a:schemeClr val="bg1">
                        <a:lumMod val="95000"/>
                      </a:schemeClr>
                    </a:solidFill>
                  </a:tcPr>
                </a:tc>
                <a:extLst>
                  <a:ext uri="{0D108BD9-81ED-4DB2-BD59-A6C34878D82A}">
                    <a16:rowId xmlns:a16="http://schemas.microsoft.com/office/drawing/2014/main" val="1866342897"/>
                  </a:ext>
                </a:extLst>
              </a:tr>
              <a:tr h="385281">
                <a:tc>
                  <a:txBody>
                    <a:bodyPr/>
                    <a:lstStyle/>
                    <a:p>
                      <a:pPr marL="0" marR="0">
                        <a:lnSpc>
                          <a:spcPct val="115000"/>
                        </a:lnSpc>
                        <a:spcBef>
                          <a:spcPts val="0"/>
                        </a:spcBef>
                        <a:spcAft>
                          <a:spcPts val="0"/>
                        </a:spcAft>
                      </a:pPr>
                      <a:r>
                        <a:rPr lang="en-US" sz="1600" b="1">
                          <a:solidFill>
                            <a:schemeClr val="accent2"/>
                          </a:solidFill>
                          <a:effectLst/>
                        </a:rPr>
                        <a:t>Achievement</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b="1">
                          <a:solidFill>
                            <a:schemeClr val="accent2"/>
                          </a:solidFill>
                          <a:effectLst/>
                        </a:rPr>
                        <a:t>Achievement</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b="1">
                          <a:solidFill>
                            <a:schemeClr val="accent2"/>
                          </a:solidFill>
                          <a:effectLst/>
                        </a:rPr>
                        <a:t>Achievement</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b="1">
                          <a:solidFill>
                            <a:schemeClr val="accent2"/>
                          </a:solidFill>
                          <a:effectLst/>
                        </a:rPr>
                        <a:t>Achievement</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358451501"/>
                  </a:ext>
                </a:extLst>
              </a:tr>
              <a:tr h="3852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rPr>
                        <a:t>Impact &amp; Influence</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rPr>
                        <a:t>Impact &amp; Influence </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rPr>
                        <a:t>Impact &amp; Influence </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rPr>
                        <a:t>Impact &amp; Influence </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058017685"/>
                  </a:ext>
                </a:extLst>
              </a:tr>
              <a:tr h="3852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rPr>
                        <a:t>Cultural Engagement</a:t>
                      </a:r>
                      <a:endPar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Cultural Engagement</a:t>
                      </a: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Cultural Engagement</a:t>
                      </a: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Cultural Engagement</a:t>
                      </a:r>
                    </a:p>
                  </a:txBody>
                  <a:tcPr marL="68580" marR="68580" marT="0" marB="0" anchor="ctr">
                    <a:solidFill>
                      <a:schemeClr val="bg1"/>
                    </a:solidFill>
                  </a:tcPr>
                </a:tc>
                <a:extLst>
                  <a:ext uri="{0D108BD9-81ED-4DB2-BD59-A6C34878D82A}">
                    <a16:rowId xmlns:a16="http://schemas.microsoft.com/office/drawing/2014/main" val="2738561979"/>
                  </a:ext>
                </a:extLst>
              </a:tr>
              <a:tr h="3852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effectLst/>
                        </a:rPr>
                        <a:t>Planning Ahead</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effectLst/>
                        </a:rPr>
                        <a:t>Planning Ahead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effectLst/>
                        </a:rPr>
                        <a:t>Planning Ahead </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gn="l">
                        <a:lnSpc>
                          <a:spcPct val="115000"/>
                        </a:lnSpc>
                        <a:spcBef>
                          <a:spcPts val="0"/>
                        </a:spcBef>
                        <a:spcAft>
                          <a:spcPts val="0"/>
                        </a:spcAft>
                      </a:pPr>
                      <a:r>
                        <a:rPr lang="en-US" sz="1600">
                          <a:effectLst/>
                          <a:latin typeface="Calibri" panose="020F0502020204030204" pitchFamily="34" charset="0"/>
                          <a:ea typeface="Calibri" panose="020F0502020204030204" pitchFamily="34" charset="0"/>
                          <a:cs typeface="Times New Roman" panose="02020603050405020304" pitchFamily="18" charset="0"/>
                        </a:rPr>
                        <a:t>Concern for Order</a:t>
                      </a:r>
                    </a:p>
                  </a:txBody>
                  <a:tcPr marL="68580" marR="68580" marT="0" marB="0" anchor="ctr">
                    <a:solidFill>
                      <a:schemeClr val="bg1"/>
                    </a:solidFill>
                  </a:tcPr>
                </a:tc>
                <a:extLst>
                  <a:ext uri="{0D108BD9-81ED-4DB2-BD59-A6C34878D82A}">
                    <a16:rowId xmlns:a16="http://schemas.microsoft.com/office/drawing/2014/main" val="4203546977"/>
                  </a:ext>
                </a:extLst>
              </a:tr>
              <a:tr h="3852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effectLst/>
                        </a:rPr>
                        <a:t>Developing Others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effectLst/>
                        </a:rPr>
                        <a:t>Developing Others</a:t>
                      </a:r>
                      <a:endParaRPr lang="en-US"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1">
                          <a:effectLst/>
                          <a:latin typeface="Calibri" panose="020F0502020204030204" pitchFamily="34" charset="0"/>
                          <a:ea typeface="Calibri" panose="020F0502020204030204" pitchFamily="34" charset="0"/>
                          <a:cs typeface="Times New Roman" panose="02020603050405020304" pitchFamily="18" charset="0"/>
                        </a:rPr>
                        <a:t>Developing Others </a:t>
                      </a: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a:effectLst/>
                          <a:latin typeface="Calibri" panose="020F0502020204030204" pitchFamily="34" charset="0"/>
                          <a:ea typeface="Calibri" panose="020F0502020204030204" pitchFamily="34" charset="0"/>
                          <a:cs typeface="Times New Roman" panose="02020603050405020304" pitchFamily="18" charset="0"/>
                        </a:rPr>
                        <a:t>Serving Others</a:t>
                      </a:r>
                    </a:p>
                  </a:txBody>
                  <a:tcPr marL="68580" marR="68580" marT="0" marB="0" anchor="ctr">
                    <a:solidFill>
                      <a:schemeClr val="bg1"/>
                    </a:solidFill>
                  </a:tcPr>
                </a:tc>
                <a:extLst>
                  <a:ext uri="{0D108BD9-81ED-4DB2-BD59-A6C34878D82A}">
                    <a16:rowId xmlns:a16="http://schemas.microsoft.com/office/drawing/2014/main" val="2497288721"/>
                  </a:ext>
                </a:extLst>
              </a:tr>
              <a:tr h="3852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a:effectLst/>
                          <a:latin typeface="Calibri" panose="020F0502020204030204" pitchFamily="34" charset="0"/>
                          <a:ea typeface="Calibri" panose="020F0502020204030204" pitchFamily="34" charset="0"/>
                          <a:cs typeface="Times New Roman" panose="02020603050405020304" pitchFamily="18" charset="0"/>
                        </a:rPr>
                        <a:t>Team Leadership</a:t>
                      </a: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a:effectLst/>
                        </a:rPr>
                        <a:t>Team Leadership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a:effectLst/>
                          <a:latin typeface="Calibri" panose="020F0502020204030204" pitchFamily="34" charset="0"/>
                          <a:ea typeface="Calibri" panose="020F0502020204030204" pitchFamily="34" charset="0"/>
                          <a:cs typeface="Times New Roman" panose="02020603050405020304" pitchFamily="18" charset="0"/>
                        </a:rPr>
                        <a:t>Teamwork</a:t>
                      </a: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4089545869"/>
                  </a:ext>
                </a:extLst>
              </a:tr>
              <a:tr h="385281">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a:effectLst/>
                        </a:rPr>
                        <a:t>Initiative &amp; Persistence</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a:effectLst/>
                        </a:rPr>
                        <a:t>Initiative &amp; Persistence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981077575"/>
                  </a:ext>
                </a:extLst>
              </a:tr>
              <a:tr h="502413">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b="0">
                          <a:effectLst/>
                        </a:rPr>
                        <a:t>Monitoring &amp; </a:t>
                      </a:r>
                      <a:r>
                        <a:rPr lang="en-US" sz="1600" b="0" err="1">
                          <a:effectLst/>
                        </a:rPr>
                        <a:t>Directiveness</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a:effectLst/>
                        </a:rPr>
                        <a:t>Monitoring &amp; </a:t>
                      </a:r>
                      <a:r>
                        <a:rPr lang="en-US" sz="1600" err="1">
                          <a:effectLst/>
                        </a:rPr>
                        <a:t>Directiveness</a:t>
                      </a: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2520020375"/>
                  </a:ext>
                </a:extLst>
              </a:tr>
              <a:tr h="502413">
                <a:tc>
                  <a:txBody>
                    <a:bodyPr/>
                    <a:lstStyle/>
                    <a:p>
                      <a:pPr marL="0" marR="0">
                        <a:lnSpc>
                          <a:spcPct val="115000"/>
                        </a:lnSpc>
                        <a:spcBef>
                          <a:spcPts val="0"/>
                        </a:spcBef>
                        <a:spcAft>
                          <a:spcPts val="0"/>
                        </a:spcAft>
                      </a:pPr>
                      <a:r>
                        <a:rPr lang="en-US" sz="1600" b="0">
                          <a:effectLst/>
                        </a:rPr>
                        <a:t>Analytical Thinking</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600">
                          <a:effectLst/>
                        </a:rPr>
                        <a:t>Belief in Learning Potential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254132350"/>
                  </a:ext>
                </a:extLst>
              </a:tr>
              <a:tr h="385281">
                <a:tc>
                  <a:txBody>
                    <a:bodyPr/>
                    <a:lstStyle/>
                    <a:p>
                      <a:pPr marL="0" marR="0">
                        <a:lnSpc>
                          <a:spcPct val="115000"/>
                        </a:lnSpc>
                        <a:spcBef>
                          <a:spcPts val="0"/>
                        </a:spcBef>
                        <a:spcAft>
                          <a:spcPts val="0"/>
                        </a:spcAft>
                      </a:pPr>
                      <a:r>
                        <a:rPr lang="en-US" sz="1600" b="0">
                          <a:effectLst/>
                        </a:rPr>
                        <a:t>Conceptual Thinking</a:t>
                      </a:r>
                      <a:endParaRPr lang="en-US" sz="16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r>
                        <a:rPr lang="en-US" sz="1600">
                          <a:effectLst/>
                        </a:rPr>
                        <a:t>Flexibility</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227544703"/>
                  </a:ext>
                </a:extLst>
              </a:tr>
              <a:tr h="385281">
                <a:tc>
                  <a:txBody>
                    <a:bodyPr/>
                    <a:lstStyle/>
                    <a:p>
                      <a:pPr marL="0" marR="0">
                        <a:lnSpc>
                          <a:spcPct val="115000"/>
                        </a:lnSpc>
                        <a:spcBef>
                          <a:spcPts val="0"/>
                        </a:spcBef>
                        <a:spcAft>
                          <a:spcPts val="0"/>
                        </a:spcAft>
                      </a:pPr>
                      <a:r>
                        <a:rPr lang="en-US" sz="1600" b="0">
                          <a:effectLst/>
                          <a:latin typeface="Calibri" panose="020F0502020204030204" pitchFamily="34" charset="0"/>
                          <a:ea typeface="Calibri" panose="020F0502020204030204" pitchFamily="34" charset="0"/>
                          <a:cs typeface="Times New Roman" panose="02020603050405020304" pitchFamily="18" charset="0"/>
                        </a:rPr>
                        <a:t>Self-Confidence</a:t>
                      </a: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tc>
                  <a:txBody>
                    <a:bodyPr/>
                    <a:lstStyle/>
                    <a:p>
                      <a:pPr marL="0" marR="0">
                        <a:lnSpc>
                          <a:spcPct val="115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045017917"/>
                  </a:ext>
                </a:extLst>
              </a:tr>
            </a:tbl>
          </a:graphicData>
        </a:graphic>
      </p:graphicFrame>
      <p:sp>
        <p:nvSpPr>
          <p:cNvPr id="4" name="Text Placeholder 3">
            <a:extLst>
              <a:ext uri="{FF2B5EF4-FFF2-40B4-BE49-F238E27FC236}">
                <a16:creationId xmlns:a16="http://schemas.microsoft.com/office/drawing/2014/main" id="{38C2FC35-1661-4F6E-97D2-6C260A43DDD6}"/>
              </a:ext>
            </a:extLst>
          </p:cNvPr>
          <p:cNvSpPr>
            <a:spLocks noGrp="1"/>
          </p:cNvSpPr>
          <p:nvPr>
            <p:ph type="body" sz="quarter" idx="17"/>
          </p:nvPr>
        </p:nvSpPr>
        <p:spPr/>
        <p:txBody>
          <a:bodyPr/>
          <a:lstStyle/>
          <a:p>
            <a:r>
              <a:rPr lang="en-US"/>
              <a:t>Competencies by OC Role</a:t>
            </a:r>
          </a:p>
        </p:txBody>
      </p:sp>
    </p:spTree>
    <p:extLst>
      <p:ext uri="{BB962C8B-B14F-4D97-AF65-F5344CB8AC3E}">
        <p14:creationId xmlns:p14="http://schemas.microsoft.com/office/powerpoint/2010/main" val="1833040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52D2898-ED81-47E5-91AA-780E9A40BB05}"/>
              </a:ext>
            </a:extLst>
          </p:cNvPr>
          <p:cNvSpPr>
            <a:spLocks noGrp="1"/>
          </p:cNvSpPr>
          <p:nvPr>
            <p:ph type="body" sz="quarter" idx="17"/>
          </p:nvPr>
        </p:nvSpPr>
        <p:spPr/>
        <p:txBody>
          <a:bodyPr/>
          <a:lstStyle/>
          <a:p>
            <a:r>
              <a:rPr lang="en-US"/>
              <a:t>Self-Assessment</a:t>
            </a:r>
          </a:p>
        </p:txBody>
      </p:sp>
      <p:pic>
        <p:nvPicPr>
          <p:cNvPr id="13" name="Picture 12">
            <a:extLst>
              <a:ext uri="{FF2B5EF4-FFF2-40B4-BE49-F238E27FC236}">
                <a16:creationId xmlns:a16="http://schemas.microsoft.com/office/drawing/2014/main" id="{ECC1CA23-A5AC-4837-8E4D-5C01AA78C31C}"/>
              </a:ext>
            </a:extLst>
          </p:cNvPr>
          <p:cNvPicPr>
            <a:picLocks noChangeAspect="1"/>
          </p:cNvPicPr>
          <p:nvPr/>
        </p:nvPicPr>
        <p:blipFill>
          <a:blip r:embed="rId3"/>
          <a:stretch>
            <a:fillRect/>
          </a:stretch>
        </p:blipFill>
        <p:spPr>
          <a:xfrm>
            <a:off x="1432687" y="1205951"/>
            <a:ext cx="6278625" cy="5096074"/>
          </a:xfrm>
          <a:prstGeom prst="rect">
            <a:avLst/>
          </a:prstGeom>
        </p:spPr>
      </p:pic>
      <p:sp>
        <p:nvSpPr>
          <p:cNvPr id="5" name="Oval 4">
            <a:extLst>
              <a:ext uri="{FF2B5EF4-FFF2-40B4-BE49-F238E27FC236}">
                <a16:creationId xmlns:a16="http://schemas.microsoft.com/office/drawing/2014/main" id="{4ECCFA9A-5349-4B59-B838-5D08D038CABC}"/>
              </a:ext>
            </a:extLst>
          </p:cNvPr>
          <p:cNvSpPr/>
          <p:nvPr/>
        </p:nvSpPr>
        <p:spPr>
          <a:xfrm>
            <a:off x="7804297" y="259610"/>
            <a:ext cx="1056169" cy="9900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600" b="1">
                <a:solidFill>
                  <a:schemeClr val="tx1"/>
                </a:solidFill>
              </a:rPr>
              <a:t>See Handout</a:t>
            </a:r>
          </a:p>
        </p:txBody>
      </p:sp>
    </p:spTree>
    <p:extLst>
      <p:ext uri="{BB962C8B-B14F-4D97-AF65-F5344CB8AC3E}">
        <p14:creationId xmlns:p14="http://schemas.microsoft.com/office/powerpoint/2010/main" val="376180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E5CD17-8D0A-4E7A-9513-4CF8D325CEAD}"/>
              </a:ext>
            </a:extLst>
          </p:cNvPr>
          <p:cNvSpPr>
            <a:spLocks noGrp="1"/>
          </p:cNvSpPr>
          <p:nvPr>
            <p:ph type="body" sz="quarter" idx="17"/>
          </p:nvPr>
        </p:nvSpPr>
        <p:spPr/>
        <p:txBody>
          <a:bodyPr/>
          <a:lstStyle/>
          <a:p>
            <a:r>
              <a:rPr lang="en-US"/>
              <a:t>Discussion</a:t>
            </a:r>
          </a:p>
        </p:txBody>
      </p:sp>
      <p:sp>
        <p:nvSpPr>
          <p:cNvPr id="6" name="Content Placeholder 5">
            <a:extLst>
              <a:ext uri="{FF2B5EF4-FFF2-40B4-BE49-F238E27FC236}">
                <a16:creationId xmlns:a16="http://schemas.microsoft.com/office/drawing/2014/main" id="{681C7066-6DBB-4C05-98DA-B98721837C61}"/>
              </a:ext>
            </a:extLst>
          </p:cNvPr>
          <p:cNvSpPr>
            <a:spLocks noGrp="1"/>
          </p:cNvSpPr>
          <p:nvPr>
            <p:ph idx="1"/>
          </p:nvPr>
        </p:nvSpPr>
        <p:spPr>
          <a:xfrm>
            <a:off x="628651" y="1540933"/>
            <a:ext cx="7886700" cy="4192106"/>
          </a:xfrm>
        </p:spPr>
        <p:txBody>
          <a:bodyPr/>
          <a:lstStyle/>
          <a:p>
            <a:r>
              <a:rPr lang="en-US"/>
              <a:t>Partner A shares strengths and areas of growth from the self-assessment.</a:t>
            </a:r>
          </a:p>
          <a:p>
            <a:r>
              <a:rPr lang="en-US"/>
              <a:t>Out of Partner A’s strongest competencies, Partner B chooses one of them to explore further. </a:t>
            </a:r>
          </a:p>
          <a:p>
            <a:r>
              <a:rPr lang="en-US"/>
              <a:t>Partner B seeks advice from Partner A on how to improve in that competency. For example:</a:t>
            </a:r>
          </a:p>
          <a:p>
            <a:pPr lvl="1"/>
            <a:r>
              <a:rPr lang="en-US"/>
              <a:t>What have you done in your role to be strong in X?</a:t>
            </a:r>
          </a:p>
          <a:p>
            <a:pPr lvl="1"/>
            <a:r>
              <a:rPr lang="en-US"/>
              <a:t>Where should I begin to improve in Y?</a:t>
            </a:r>
          </a:p>
          <a:p>
            <a:pPr marL="0" indent="0">
              <a:buNone/>
            </a:pPr>
            <a:endParaRPr lang="en-US"/>
          </a:p>
          <a:p>
            <a:pPr marL="0" indent="0" algn="ctr">
              <a:buNone/>
            </a:pPr>
            <a:r>
              <a:rPr lang="en-US" b="1" i="1"/>
              <a:t>Switch roles after 5 minutes.</a:t>
            </a:r>
          </a:p>
          <a:p>
            <a:pPr marL="0" indent="0">
              <a:buNone/>
            </a:pPr>
            <a:endParaRPr lang="en-US"/>
          </a:p>
          <a:p>
            <a:endParaRPr lang="en-US"/>
          </a:p>
        </p:txBody>
      </p:sp>
    </p:spTree>
    <p:extLst>
      <p:ext uri="{BB962C8B-B14F-4D97-AF65-F5344CB8AC3E}">
        <p14:creationId xmlns:p14="http://schemas.microsoft.com/office/powerpoint/2010/main" val="297872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DD9B337-6C35-4406-A261-B4C0247AAC9B}"/>
              </a:ext>
            </a:extLst>
          </p:cNvPr>
          <p:cNvSpPr>
            <a:spLocks noGrp="1"/>
          </p:cNvSpPr>
          <p:nvPr>
            <p:ph type="body" sz="quarter" idx="17"/>
          </p:nvPr>
        </p:nvSpPr>
        <p:spPr/>
        <p:txBody>
          <a:bodyPr/>
          <a:lstStyle/>
          <a:p>
            <a:r>
              <a:rPr lang="en-US"/>
              <a:t>Work Time </a:t>
            </a:r>
          </a:p>
        </p:txBody>
      </p:sp>
      <p:sp>
        <p:nvSpPr>
          <p:cNvPr id="2" name="TextBox 1">
            <a:extLst>
              <a:ext uri="{FF2B5EF4-FFF2-40B4-BE49-F238E27FC236}">
                <a16:creationId xmlns:a16="http://schemas.microsoft.com/office/drawing/2014/main" id="{3E8FB9CD-798F-4162-AA14-197FE72BCFFD}"/>
              </a:ext>
            </a:extLst>
          </p:cNvPr>
          <p:cNvSpPr txBox="1"/>
          <p:nvPr/>
        </p:nvSpPr>
        <p:spPr>
          <a:xfrm>
            <a:off x="163884" y="1309930"/>
            <a:ext cx="5502399" cy="4924425"/>
          </a:xfrm>
          <a:prstGeom prst="rect">
            <a:avLst/>
          </a:prstGeom>
          <a:noFill/>
        </p:spPr>
        <p:txBody>
          <a:bodyPr wrap="square" rtlCol="0">
            <a:spAutoFit/>
          </a:bodyPr>
          <a:lstStyle/>
          <a:p>
            <a:r>
              <a:rPr lang="en-US" sz="2400" b="1"/>
              <a:t>Draft your Personal Development Plan:</a:t>
            </a:r>
          </a:p>
          <a:p>
            <a:endParaRPr lang="en-US" sz="1000" b="1"/>
          </a:p>
          <a:p>
            <a:pPr marL="342900" indent="-342900">
              <a:buFont typeface="+mj-lt"/>
              <a:buAutoNum type="arabicPeriod"/>
            </a:pPr>
            <a:r>
              <a:rPr lang="en-US" sz="2400"/>
              <a:t>What do you </a:t>
            </a:r>
            <a:r>
              <a:rPr lang="en-US" sz="2400" b="1"/>
              <a:t>aspire</a:t>
            </a:r>
            <a:r>
              <a:rPr lang="en-US" sz="2400"/>
              <a:t> to be doing professionally in five to ten years?</a:t>
            </a:r>
          </a:p>
          <a:p>
            <a:pPr marL="342900" indent="-342900">
              <a:buFont typeface="+mj-lt"/>
              <a:buAutoNum type="arabicPeriod"/>
            </a:pPr>
            <a:endParaRPr lang="en-US" sz="1000"/>
          </a:p>
          <a:p>
            <a:pPr marL="342900" indent="-342900">
              <a:buFont typeface="+mj-lt"/>
              <a:buAutoNum type="arabicPeriod"/>
            </a:pPr>
            <a:r>
              <a:rPr lang="en-US" sz="2400"/>
              <a:t>Which </a:t>
            </a:r>
            <a:r>
              <a:rPr lang="en-US" sz="2400" b="1"/>
              <a:t>competencies </a:t>
            </a:r>
            <a:r>
              <a:rPr lang="en-US" sz="2400"/>
              <a:t>will you prioritize this year in order to reach those goals?</a:t>
            </a:r>
          </a:p>
          <a:p>
            <a:pPr marL="342900" indent="-342900">
              <a:buFont typeface="+mj-lt"/>
              <a:buAutoNum type="arabicPeriod"/>
            </a:pPr>
            <a:endParaRPr lang="en-US" sz="1000"/>
          </a:p>
          <a:p>
            <a:pPr marL="342900" indent="-342900">
              <a:buFont typeface="+mj-lt"/>
              <a:buAutoNum type="arabicPeriod"/>
            </a:pPr>
            <a:r>
              <a:rPr lang="en-US" sz="2400"/>
              <a:t>What does </a:t>
            </a:r>
            <a:r>
              <a:rPr lang="en-US" sz="2400" b="1"/>
              <a:t>success</a:t>
            </a:r>
            <a:r>
              <a:rPr lang="en-US" sz="2400"/>
              <a:t> look like if you improve in your chosen competencies this year?</a:t>
            </a:r>
          </a:p>
          <a:p>
            <a:pPr marL="342900" indent="-342900">
              <a:buFont typeface="+mj-lt"/>
              <a:buAutoNum type="arabicPeriod"/>
            </a:pPr>
            <a:endParaRPr lang="en-US" sz="1000"/>
          </a:p>
          <a:p>
            <a:pPr marL="342900" indent="-342900">
              <a:buFont typeface="+mj-lt"/>
              <a:buAutoNum type="arabicPeriod"/>
            </a:pPr>
            <a:r>
              <a:rPr lang="en-US" sz="2400"/>
              <a:t>What </a:t>
            </a:r>
            <a:r>
              <a:rPr lang="en-US" sz="2400" b="1"/>
              <a:t>steps</a:t>
            </a:r>
            <a:r>
              <a:rPr lang="en-US" sz="2400"/>
              <a:t> will you take?</a:t>
            </a:r>
          </a:p>
          <a:p>
            <a:pPr marL="342900" indent="-342900">
              <a:buFont typeface="+mj-lt"/>
              <a:buAutoNum type="arabicPeriod"/>
            </a:pPr>
            <a:endParaRPr lang="en-US" sz="1000"/>
          </a:p>
          <a:p>
            <a:pPr marL="342900" indent="-342900">
              <a:buFont typeface="+mj-lt"/>
              <a:buAutoNum type="arabicPeriod"/>
            </a:pPr>
            <a:r>
              <a:rPr lang="en-US" sz="2400"/>
              <a:t>What </a:t>
            </a:r>
            <a:r>
              <a:rPr lang="en-US" sz="2400" b="1"/>
              <a:t>supports</a:t>
            </a:r>
            <a:r>
              <a:rPr lang="en-US" sz="2400"/>
              <a:t> do you need to succeed and hold you accountable?</a:t>
            </a:r>
          </a:p>
        </p:txBody>
      </p:sp>
      <p:sp>
        <p:nvSpPr>
          <p:cNvPr id="5" name="Oval 4">
            <a:extLst>
              <a:ext uri="{FF2B5EF4-FFF2-40B4-BE49-F238E27FC236}">
                <a16:creationId xmlns:a16="http://schemas.microsoft.com/office/drawing/2014/main" id="{3697BD7B-D126-429A-AB0C-1109F75B924E}"/>
              </a:ext>
            </a:extLst>
          </p:cNvPr>
          <p:cNvSpPr/>
          <p:nvPr/>
        </p:nvSpPr>
        <p:spPr>
          <a:xfrm>
            <a:off x="7804297" y="247578"/>
            <a:ext cx="1056169" cy="990010"/>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lIns="0" tIns="0" rIns="0" bIns="0" rtlCol="0" anchor="ctr"/>
          <a:lstStyle/>
          <a:p>
            <a:pPr algn="ctr"/>
            <a:r>
              <a:rPr lang="en-US" sz="1600" b="1">
                <a:solidFill>
                  <a:schemeClr val="tx1"/>
                </a:solidFill>
              </a:rPr>
              <a:t>See Handout</a:t>
            </a:r>
          </a:p>
        </p:txBody>
      </p:sp>
      <p:pic>
        <p:nvPicPr>
          <p:cNvPr id="4" name="Picture 3">
            <a:extLst>
              <a:ext uri="{FF2B5EF4-FFF2-40B4-BE49-F238E27FC236}">
                <a16:creationId xmlns:a16="http://schemas.microsoft.com/office/drawing/2014/main" id="{073A58D9-7A7D-4BCC-8D49-C180B4E543ED}"/>
              </a:ext>
            </a:extLst>
          </p:cNvPr>
          <p:cNvPicPr>
            <a:picLocks noChangeAspect="1"/>
          </p:cNvPicPr>
          <p:nvPr/>
        </p:nvPicPr>
        <p:blipFill>
          <a:blip r:embed="rId3"/>
          <a:stretch>
            <a:fillRect/>
          </a:stretch>
        </p:blipFill>
        <p:spPr>
          <a:xfrm>
            <a:off x="5655675" y="1701279"/>
            <a:ext cx="3324441" cy="4141725"/>
          </a:xfrm>
          <a:prstGeom prst="rect">
            <a:avLst/>
          </a:prstGeom>
        </p:spPr>
      </p:pic>
    </p:spTree>
    <p:extLst>
      <p:ext uri="{BB962C8B-B14F-4D97-AF65-F5344CB8AC3E}">
        <p14:creationId xmlns:p14="http://schemas.microsoft.com/office/powerpoint/2010/main" val="345556393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3DB09E"/>
      </a:dk2>
      <a:lt2>
        <a:srgbClr val="E7E6E6"/>
      </a:lt2>
      <a:accent1>
        <a:srgbClr val="3DB09E"/>
      </a:accent1>
      <a:accent2>
        <a:srgbClr val="E24E31"/>
      </a:accent2>
      <a:accent3>
        <a:srgbClr val="A5A5A5"/>
      </a:accent3>
      <a:accent4>
        <a:srgbClr val="E7E6E6"/>
      </a:accent4>
      <a:accent5>
        <a:srgbClr val="BFBFBF"/>
      </a:accent5>
      <a:accent6>
        <a:srgbClr val="A5A5A5"/>
      </a:accent6>
      <a:hlink>
        <a:srgbClr val="3DB09E"/>
      </a:hlink>
      <a:folHlink>
        <a:srgbClr val="E24E3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146101D1FB634CA675AE9DE6A05809" ma:contentTypeVersion="3" ma:contentTypeDescription="Create a new document." ma:contentTypeScope="" ma:versionID="42aae360701da0331b817796472c1f11">
  <xsd:schema xmlns:xsd="http://www.w3.org/2001/XMLSchema" xmlns:xs="http://www.w3.org/2001/XMLSchema" xmlns:p="http://schemas.microsoft.com/office/2006/metadata/properties" xmlns:ns2="c7fefaca-fb44-4f1d-81bc-6e3871ee8006" xmlns:ns3="fbf88c96-2400-42d8-8ed9-06e8d33894c2" xmlns:ns4="http://schemas.microsoft.com/sharepoint/v4" targetNamespace="http://schemas.microsoft.com/office/2006/metadata/properties" ma:root="true" ma:fieldsID="977a48789190ffb6f7321d13c4ee1f88" ns2:_="" ns3:_="" ns4:_="">
    <xsd:import namespace="c7fefaca-fb44-4f1d-81bc-6e3871ee8006"/>
    <xsd:import namespace="fbf88c96-2400-42d8-8ed9-06e8d33894c2"/>
    <xsd:import namespace="http://schemas.microsoft.com/sharepoint/v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DateTaken" minOccurs="0"/>
                <xsd:element ref="ns2:MediaServiceGenerationTime" minOccurs="0"/>
                <xsd:element ref="ns2:MediaServiceEventHashCode" minOccurs="0"/>
                <xsd:element ref="ns4:IconOverlay"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fefaca-fb44-4f1d-81bc-6e3871ee80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bf88c96-2400-42d8-8ed9-06e8d33894c2" elementFormDefault="qualified">
    <xsd:import namespace="http://schemas.microsoft.com/office/2006/documentManagement/types"/>
    <xsd:import namespace="http://schemas.microsoft.com/office/infopath/2007/PartnerControls"/>
    <xsd:element name="SharedWithUsers" ma:index="10"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documentManagement>
</p:properties>
</file>

<file path=customXml/itemProps1.xml><?xml version="1.0" encoding="utf-8"?>
<ds:datastoreItem xmlns:ds="http://schemas.openxmlformats.org/officeDocument/2006/customXml" ds:itemID="{2D5AA828-C1CF-40C3-8C42-62B6A21B50A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fefaca-fb44-4f1d-81bc-6e3871ee8006"/>
    <ds:schemaRef ds:uri="fbf88c96-2400-42d8-8ed9-06e8d33894c2"/>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BFF6247-DDBB-4EA9-B02F-F1BF606F4F2D}">
  <ds:schemaRefs>
    <ds:schemaRef ds:uri="http://schemas.microsoft.com/sharepoint/v3/contenttype/forms"/>
  </ds:schemaRefs>
</ds:datastoreItem>
</file>

<file path=customXml/itemProps3.xml><?xml version="1.0" encoding="utf-8"?>
<ds:datastoreItem xmlns:ds="http://schemas.openxmlformats.org/officeDocument/2006/customXml" ds:itemID="{3BB9A1C5-2AAA-4FFD-AD71-297C49C93F49}">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c7fefaca-fb44-4f1d-81bc-6e3871ee8006"/>
    <ds:schemaRef ds:uri="http://purl.org/dc/elements/1.1/"/>
    <ds:schemaRef ds:uri="http://schemas.microsoft.com/office/2006/metadata/properties"/>
    <ds:schemaRef ds:uri="fbf88c96-2400-42d8-8ed9-06e8d33894c2"/>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2310</Words>
  <Application>Microsoft Office PowerPoint</Application>
  <PresentationFormat>On-screen Show (4:3)</PresentationFormat>
  <Paragraphs>227</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Beverley Tyndall</dc:creator>
  <cp:lastModifiedBy>Beverley Tyndall</cp:lastModifiedBy>
  <cp:revision>5</cp:revision>
  <dcterms:modified xsi:type="dcterms:W3CDTF">2019-11-08T21:55:09Z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0x010100E3146101D1FB634CA675AE9DE6A05809</vt:lpwstr>
  </property>
</Properties>
</file>