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6" r:id="rId5"/>
  </p:sldMasterIdLst>
  <p:notesMasterIdLst>
    <p:notesMasterId r:id="rId28"/>
  </p:notesMasterIdLst>
  <p:handoutMasterIdLst>
    <p:handoutMasterId r:id="rId29"/>
  </p:handoutMasterIdLst>
  <p:sldIdLst>
    <p:sldId id="256" r:id="rId6"/>
    <p:sldId id="491" r:id="rId7"/>
    <p:sldId id="492" r:id="rId8"/>
    <p:sldId id="258" r:id="rId9"/>
    <p:sldId id="308" r:id="rId10"/>
    <p:sldId id="319" r:id="rId11"/>
    <p:sldId id="324" r:id="rId12"/>
    <p:sldId id="309" r:id="rId13"/>
    <p:sldId id="493" r:id="rId14"/>
    <p:sldId id="494" r:id="rId15"/>
    <p:sldId id="495" r:id="rId16"/>
    <p:sldId id="310" r:id="rId17"/>
    <p:sldId id="311" r:id="rId18"/>
    <p:sldId id="496" r:id="rId19"/>
    <p:sldId id="498" r:id="rId20"/>
    <p:sldId id="497" r:id="rId21"/>
    <p:sldId id="325" r:id="rId22"/>
    <p:sldId id="323" r:id="rId23"/>
    <p:sldId id="314" r:id="rId24"/>
    <p:sldId id="305" r:id="rId25"/>
    <p:sldId id="307" r:id="rId26"/>
    <p:sldId id="60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roy Smith" initials="TS" lastIdx="2" clrIdx="6">
    <p:extLst>
      <p:ext uri="{19B8F6BF-5375-455C-9EA6-DF929625EA0E}">
        <p15:presenceInfo xmlns:p15="http://schemas.microsoft.com/office/powerpoint/2012/main" userId="Troy Smith" providerId="None"/>
      </p:ext>
    </p:extLst>
  </p:cmAuthor>
  <p:cmAuthor id="1" name="Cassie Lutterloh" initials="CL" lastIdx="8" clrIdx="0">
    <p:extLst>
      <p:ext uri="{19B8F6BF-5375-455C-9EA6-DF929625EA0E}">
        <p15:presenceInfo xmlns:p15="http://schemas.microsoft.com/office/powerpoint/2012/main" userId="Cassie Lutterloh" providerId="None"/>
      </p:ext>
    </p:extLst>
  </p:cmAuthor>
  <p:cmAuthor id="8" name="Jessica Jenkins" initials="JJ" lastIdx="14" clrIdx="7">
    <p:extLst>
      <p:ext uri="{19B8F6BF-5375-455C-9EA6-DF929625EA0E}">
        <p15:presenceInfo xmlns:p15="http://schemas.microsoft.com/office/powerpoint/2012/main" userId="Jessica Jenkins" providerId="None"/>
      </p:ext>
    </p:extLst>
  </p:cmAuthor>
  <p:cmAuthor id="2" name="Cassie Lutterloh" initials="CL [2]" lastIdx="1" clrIdx="1">
    <p:extLst>
      <p:ext uri="{19B8F6BF-5375-455C-9EA6-DF929625EA0E}">
        <p15:presenceInfo xmlns:p15="http://schemas.microsoft.com/office/powerpoint/2012/main" userId="S0033FFF8F815F83@LIVE.COM" providerId="AD"/>
      </p:ext>
    </p:extLst>
  </p:cmAuthor>
  <p:cmAuthor id="9" name="Jessica Jenkins" initials="JJ [2]" lastIdx="1" clrIdx="8">
    <p:extLst>
      <p:ext uri="{19B8F6BF-5375-455C-9EA6-DF929625EA0E}">
        <p15:presenceInfo xmlns:p15="http://schemas.microsoft.com/office/powerpoint/2012/main" userId="S::jessica.jenkins@publicimpact.com::f8594302-f49f-472f-9dee-37ecdda694fe" providerId="AD"/>
      </p:ext>
    </p:extLst>
  </p:cmAuthor>
  <p:cmAuthor id="3" name="Julia Fisher" initials="JF" lastIdx="21" clrIdx="2">
    <p:extLst>
      <p:ext uri="{19B8F6BF-5375-455C-9EA6-DF929625EA0E}">
        <p15:presenceInfo xmlns:p15="http://schemas.microsoft.com/office/powerpoint/2012/main" userId="Julia Fisher" providerId="None"/>
      </p:ext>
    </p:extLst>
  </p:cmAuthor>
  <p:cmAuthor id="4" name="Kendall King" initials="KK" lastIdx="13" clrIdx="3">
    <p:extLst>
      <p:ext uri="{19B8F6BF-5375-455C-9EA6-DF929625EA0E}">
        <p15:presenceInfo xmlns:p15="http://schemas.microsoft.com/office/powerpoint/2012/main" userId="Kendall King" providerId="None"/>
      </p:ext>
    </p:extLst>
  </p:cmAuthor>
  <p:cmAuthor id="5" name="Lucy Steiner" initials="LS" lastIdx="4" clrIdx="4">
    <p:extLst>
      <p:ext uri="{19B8F6BF-5375-455C-9EA6-DF929625EA0E}">
        <p15:presenceInfo xmlns:p15="http://schemas.microsoft.com/office/powerpoint/2012/main" userId="S-1-5-21-2954727825-6476994-238539550-1001" providerId="AD"/>
      </p:ext>
    </p:extLst>
  </p:cmAuthor>
  <p:cmAuthor id="6" name="Shonaka Ellison" initials="SE" lastIdx="2" clrIdx="5">
    <p:extLst>
      <p:ext uri="{19B8F6BF-5375-455C-9EA6-DF929625EA0E}">
        <p15:presenceInfo xmlns:p15="http://schemas.microsoft.com/office/powerpoint/2012/main" userId="Shonaka E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B9B"/>
    <a:srgbClr val="3DB09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9E9B5-C5BF-442B-B471-788B466570FE}" v="6" dt="2019-11-13T19:37:12.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74757" autoAdjust="0"/>
  </p:normalViewPr>
  <p:slideViewPr>
    <p:cSldViewPr snapToGrid="0">
      <p:cViewPr varScale="1">
        <p:scale>
          <a:sx n="58" d="100"/>
          <a:sy n="58" d="100"/>
        </p:scale>
        <p:origin x="954" y="66"/>
      </p:cViewPr>
      <p:guideLst/>
    </p:cSldViewPr>
  </p:slideViewPr>
  <p:notesTextViewPr>
    <p:cViewPr>
      <p:scale>
        <a:sx n="1" d="1"/>
        <a:sy n="1" d="1"/>
      </p:scale>
      <p:origin x="0" y="0"/>
    </p:cViewPr>
  </p:notesTextViewPr>
  <p:notesViewPr>
    <p:cSldViewPr snapToGrid="0">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Tyndall" userId="788f043e-28d2-46fd-a06d-254047806ba2" providerId="ADAL" clId="{4DB9E9B5-C5BF-442B-B471-788B466570FE}"/>
    <pc:docChg chg="custSel modSld">
      <pc:chgData name="Beverley Tyndall" userId="788f043e-28d2-46fd-a06d-254047806ba2" providerId="ADAL" clId="{4DB9E9B5-C5BF-442B-B471-788B466570FE}" dt="2019-11-13T19:38:54.462" v="10" actId="478"/>
      <pc:docMkLst>
        <pc:docMk/>
      </pc:docMkLst>
      <pc:sldChg chg="modNotesTx">
        <pc:chgData name="Beverley Tyndall" userId="788f043e-28d2-46fd-a06d-254047806ba2" providerId="ADAL" clId="{4DB9E9B5-C5BF-442B-B471-788B466570FE}" dt="2019-11-13T19:36:35.068" v="1" actId="20577"/>
        <pc:sldMkLst>
          <pc:docMk/>
          <pc:sldMk cId="1701994973" sldId="256"/>
        </pc:sldMkLst>
      </pc:sldChg>
      <pc:sldChg chg="delSp">
        <pc:chgData name="Beverley Tyndall" userId="788f043e-28d2-46fd-a06d-254047806ba2" providerId="ADAL" clId="{4DB9E9B5-C5BF-442B-B471-788B466570FE}" dt="2019-11-13T19:38:54.462" v="10" actId="478"/>
        <pc:sldMkLst>
          <pc:docMk/>
          <pc:sldMk cId="96103897" sldId="307"/>
        </pc:sldMkLst>
        <pc:spChg chg="del">
          <ac:chgData name="Beverley Tyndall" userId="788f043e-28d2-46fd-a06d-254047806ba2" providerId="ADAL" clId="{4DB9E9B5-C5BF-442B-B471-788B466570FE}" dt="2019-11-13T19:38:54.462" v="10" actId="478"/>
          <ac:spMkLst>
            <pc:docMk/>
            <pc:sldMk cId="96103897" sldId="307"/>
            <ac:spMk id="2" creationId="{5A9D83BC-E1B2-4723-9F0A-F5F9102EAD38}"/>
          </ac:spMkLst>
        </pc:spChg>
      </pc:sldChg>
      <pc:sldChg chg="addSp delSp modSp">
        <pc:chgData name="Beverley Tyndall" userId="788f043e-28d2-46fd-a06d-254047806ba2" providerId="ADAL" clId="{4DB9E9B5-C5BF-442B-B471-788B466570FE}" dt="2019-11-13T19:37:22.568" v="7" actId="1035"/>
        <pc:sldMkLst>
          <pc:docMk/>
          <pc:sldMk cId="916209957" sldId="308"/>
        </pc:sldMkLst>
        <pc:spChg chg="add mod">
          <ac:chgData name="Beverley Tyndall" userId="788f043e-28d2-46fd-a06d-254047806ba2" providerId="ADAL" clId="{4DB9E9B5-C5BF-442B-B471-788B466570FE}" dt="2019-11-13T19:37:22.568" v="7" actId="1035"/>
          <ac:spMkLst>
            <pc:docMk/>
            <pc:sldMk cId="916209957" sldId="308"/>
            <ac:spMk id="5" creationId="{25185AE1-7991-42FB-8F83-75D4143FAAA7}"/>
          </ac:spMkLst>
        </pc:spChg>
        <pc:spChg chg="del">
          <ac:chgData name="Beverley Tyndall" userId="788f043e-28d2-46fd-a06d-254047806ba2" providerId="ADAL" clId="{4DB9E9B5-C5BF-442B-B471-788B466570FE}" dt="2019-11-13T19:37:10.014" v="2" actId="478"/>
          <ac:spMkLst>
            <pc:docMk/>
            <pc:sldMk cId="916209957" sldId="308"/>
            <ac:spMk id="6" creationId="{AA5F02EA-5C95-4700-8F52-05E3B9212844}"/>
          </ac:spMkLst>
        </pc:spChg>
      </pc:sldChg>
      <pc:sldChg chg="addSp delSp modSp">
        <pc:chgData name="Beverley Tyndall" userId="788f043e-28d2-46fd-a06d-254047806ba2" providerId="ADAL" clId="{4DB9E9B5-C5BF-442B-B471-788B466570FE}" dt="2019-11-13T19:38:46.082" v="9" actId="478"/>
        <pc:sldMkLst>
          <pc:docMk/>
          <pc:sldMk cId="3393586425" sldId="314"/>
        </pc:sldMkLst>
        <pc:spChg chg="del">
          <ac:chgData name="Beverley Tyndall" userId="788f043e-28d2-46fd-a06d-254047806ba2" providerId="ADAL" clId="{4DB9E9B5-C5BF-442B-B471-788B466570FE}" dt="2019-11-13T19:38:41.872" v="8" actId="478"/>
          <ac:spMkLst>
            <pc:docMk/>
            <pc:sldMk cId="3393586425" sldId="314"/>
            <ac:spMk id="2" creationId="{9205195D-8A1A-426D-889E-6714F1D70D8E}"/>
          </ac:spMkLst>
        </pc:spChg>
        <pc:spChg chg="add del mod">
          <ac:chgData name="Beverley Tyndall" userId="788f043e-28d2-46fd-a06d-254047806ba2" providerId="ADAL" clId="{4DB9E9B5-C5BF-442B-B471-788B466570FE}" dt="2019-11-13T19:38:46.082" v="9" actId="478"/>
          <ac:spMkLst>
            <pc:docMk/>
            <pc:sldMk cId="3393586425" sldId="314"/>
            <ac:spMk id="5" creationId="{29401710-9BDD-4250-A3AE-466020BF774B}"/>
          </ac:spMkLst>
        </pc:spChg>
      </pc:sldChg>
    </pc:docChg>
  </pc:docChgLst>
  <pc:docChgLst>
    <pc:chgData name="Jessica Jenkins" userId="f8594302-f49f-472f-9dee-37ecdda694fe" providerId="ADAL" clId="{31EC39C7-3C71-4CFE-A51F-5AFEA7411D2E}"/>
    <pc:docChg chg="custSel addSld delSld modSld sldOrd modMainMaster">
      <pc:chgData name="Jessica Jenkins" userId="f8594302-f49f-472f-9dee-37ecdda694fe" providerId="ADAL" clId="{31EC39C7-3C71-4CFE-A51F-5AFEA7411D2E}" dt="2019-09-03T15:14:30.073" v="2329" actId="20577"/>
      <pc:docMkLst>
        <pc:docMk/>
      </pc:docMkLst>
      <pc:sldChg chg="modNotesTx">
        <pc:chgData name="Jessica Jenkins" userId="f8594302-f49f-472f-9dee-37ecdda694fe" providerId="ADAL" clId="{31EC39C7-3C71-4CFE-A51F-5AFEA7411D2E}" dt="2019-09-03T15:14:30.073" v="2329" actId="20577"/>
        <pc:sldMkLst>
          <pc:docMk/>
          <pc:sldMk cId="1701994973" sldId="256"/>
        </pc:sldMkLst>
      </pc:sldChg>
      <pc:sldChg chg="ord modNotesTx">
        <pc:chgData name="Jessica Jenkins" userId="f8594302-f49f-472f-9dee-37ecdda694fe" providerId="ADAL" clId="{31EC39C7-3C71-4CFE-A51F-5AFEA7411D2E}" dt="2019-09-03T15:08:19.570" v="2228" actId="114"/>
        <pc:sldMkLst>
          <pc:docMk/>
          <pc:sldMk cId="1702484247" sldId="258"/>
        </pc:sldMkLst>
      </pc:sldChg>
      <pc:sldChg chg="modNotesTx">
        <pc:chgData name="Jessica Jenkins" userId="f8594302-f49f-472f-9dee-37ecdda694fe" providerId="ADAL" clId="{31EC39C7-3C71-4CFE-A51F-5AFEA7411D2E}" dt="2019-09-03T15:11:03.636" v="2276" actId="20577"/>
        <pc:sldMkLst>
          <pc:docMk/>
          <pc:sldMk cId="3794976145" sldId="305"/>
        </pc:sldMkLst>
      </pc:sldChg>
      <pc:sldChg chg="modNotesTx">
        <pc:chgData name="Jessica Jenkins" userId="f8594302-f49f-472f-9dee-37ecdda694fe" providerId="ADAL" clId="{31EC39C7-3C71-4CFE-A51F-5AFEA7411D2E}" dt="2019-09-03T15:11:07.072" v="2278" actId="20577"/>
        <pc:sldMkLst>
          <pc:docMk/>
          <pc:sldMk cId="96103897" sldId="307"/>
        </pc:sldMkLst>
      </pc:sldChg>
      <pc:sldChg chg="delCm modNotesTx">
        <pc:chgData name="Jessica Jenkins" userId="f8594302-f49f-472f-9dee-37ecdda694fe" providerId="ADAL" clId="{31EC39C7-3C71-4CFE-A51F-5AFEA7411D2E}" dt="2019-09-03T15:07:38.714" v="2209" actId="20577"/>
        <pc:sldMkLst>
          <pc:docMk/>
          <pc:sldMk cId="916209957" sldId="308"/>
        </pc:sldMkLst>
      </pc:sldChg>
      <pc:sldChg chg="modSp delCm modNotesTx">
        <pc:chgData name="Jessica Jenkins" userId="f8594302-f49f-472f-9dee-37ecdda694fe" providerId="ADAL" clId="{31EC39C7-3C71-4CFE-A51F-5AFEA7411D2E}" dt="2019-09-03T14:54:28.950" v="1138" actId="20577"/>
        <pc:sldMkLst>
          <pc:docMk/>
          <pc:sldMk cId="201369906" sldId="309"/>
        </pc:sldMkLst>
        <pc:spChg chg="mod">
          <ac:chgData name="Jessica Jenkins" userId="f8594302-f49f-472f-9dee-37ecdda694fe" providerId="ADAL" clId="{31EC39C7-3C71-4CFE-A51F-5AFEA7411D2E}" dt="2019-09-03T14:54:18.591" v="1094" actId="20577"/>
          <ac:spMkLst>
            <pc:docMk/>
            <pc:sldMk cId="201369906" sldId="309"/>
            <ac:spMk id="7" creationId="{F9A9E242-9305-45F2-B56F-5BD22EF85A93}"/>
          </ac:spMkLst>
        </pc:spChg>
        <pc:spChg chg="mod">
          <ac:chgData name="Jessica Jenkins" userId="f8594302-f49f-472f-9dee-37ecdda694fe" providerId="ADAL" clId="{31EC39C7-3C71-4CFE-A51F-5AFEA7411D2E}" dt="2019-09-03T14:54:25.166" v="1121" actId="20577"/>
          <ac:spMkLst>
            <pc:docMk/>
            <pc:sldMk cId="201369906" sldId="309"/>
            <ac:spMk id="8" creationId="{3409A806-1A83-494B-BA42-7CF2F790682E}"/>
          </ac:spMkLst>
        </pc:spChg>
        <pc:spChg chg="mod">
          <ac:chgData name="Jessica Jenkins" userId="f8594302-f49f-472f-9dee-37ecdda694fe" providerId="ADAL" clId="{31EC39C7-3C71-4CFE-A51F-5AFEA7411D2E}" dt="2019-09-03T14:54:28.950" v="1138" actId="20577"/>
          <ac:spMkLst>
            <pc:docMk/>
            <pc:sldMk cId="201369906" sldId="309"/>
            <ac:spMk id="9" creationId="{F6F661BC-F67B-46EC-8408-77C6547A00AD}"/>
          </ac:spMkLst>
        </pc:spChg>
      </pc:sldChg>
      <pc:sldChg chg="modSp delCm modNotesTx">
        <pc:chgData name="Jessica Jenkins" userId="f8594302-f49f-472f-9dee-37ecdda694fe" providerId="ADAL" clId="{31EC39C7-3C71-4CFE-A51F-5AFEA7411D2E}" dt="2019-09-03T15:09:17.023" v="2240" actId="20577"/>
        <pc:sldMkLst>
          <pc:docMk/>
          <pc:sldMk cId="4114000502" sldId="310"/>
        </pc:sldMkLst>
        <pc:spChg chg="mod">
          <ac:chgData name="Jessica Jenkins" userId="f8594302-f49f-472f-9dee-37ecdda694fe" providerId="ADAL" clId="{31EC39C7-3C71-4CFE-A51F-5AFEA7411D2E}" dt="2019-09-03T14:58:26.109" v="1690" actId="20577"/>
          <ac:spMkLst>
            <pc:docMk/>
            <pc:sldMk cId="4114000502" sldId="310"/>
            <ac:spMk id="2" creationId="{C8DF22C0-F4DA-4933-A3E0-CBE0AE263D56}"/>
          </ac:spMkLst>
        </pc:spChg>
      </pc:sldChg>
      <pc:sldChg chg="addSp modSp ord modAnim">
        <pc:chgData name="Jessica Jenkins" userId="f8594302-f49f-472f-9dee-37ecdda694fe" providerId="ADAL" clId="{31EC39C7-3C71-4CFE-A51F-5AFEA7411D2E}" dt="2019-09-03T15:06:21.425" v="2181"/>
        <pc:sldMkLst>
          <pc:docMk/>
          <pc:sldMk cId="3450276781" sldId="311"/>
        </pc:sldMkLst>
        <pc:spChg chg="mod">
          <ac:chgData name="Jessica Jenkins" userId="f8594302-f49f-472f-9dee-37ecdda694fe" providerId="ADAL" clId="{31EC39C7-3C71-4CFE-A51F-5AFEA7411D2E}" dt="2019-09-03T15:01:57.585" v="2038" actId="207"/>
          <ac:spMkLst>
            <pc:docMk/>
            <pc:sldMk cId="3450276781" sldId="311"/>
            <ac:spMk id="2" creationId="{A906AE29-61CB-4C71-B296-E08DC416616F}"/>
          </ac:spMkLst>
        </pc:spChg>
        <pc:spChg chg="add">
          <ac:chgData name="Jessica Jenkins" userId="f8594302-f49f-472f-9dee-37ecdda694fe" providerId="ADAL" clId="{31EC39C7-3C71-4CFE-A51F-5AFEA7411D2E}" dt="2019-09-03T15:05:49.782" v="2170"/>
          <ac:spMkLst>
            <pc:docMk/>
            <pc:sldMk cId="3450276781" sldId="311"/>
            <ac:spMk id="7" creationId="{33DCF44D-A476-4937-BA0C-4EF797C11585}"/>
          </ac:spMkLst>
        </pc:spChg>
        <pc:spChg chg="add mod">
          <ac:chgData name="Jessica Jenkins" userId="f8594302-f49f-472f-9dee-37ecdda694fe" providerId="ADAL" clId="{31EC39C7-3C71-4CFE-A51F-5AFEA7411D2E}" dt="2019-09-03T15:05:56.967" v="2180" actId="20577"/>
          <ac:spMkLst>
            <pc:docMk/>
            <pc:sldMk cId="3450276781" sldId="311"/>
            <ac:spMk id="8" creationId="{8E8A88F9-4708-4B59-80A3-B476390D6C5F}"/>
          </ac:spMkLst>
        </pc:spChg>
      </pc:sldChg>
      <pc:sldChg chg="modNotesTx">
        <pc:chgData name="Jessica Jenkins" userId="f8594302-f49f-472f-9dee-37ecdda694fe" providerId="ADAL" clId="{31EC39C7-3C71-4CFE-A51F-5AFEA7411D2E}" dt="2019-09-03T15:10:42.334" v="2270" actId="20577"/>
        <pc:sldMkLst>
          <pc:docMk/>
          <pc:sldMk cId="3393586425" sldId="314"/>
        </pc:sldMkLst>
      </pc:sldChg>
      <pc:sldChg chg="modSp modNotesTx">
        <pc:chgData name="Jessica Jenkins" userId="f8594302-f49f-472f-9dee-37ecdda694fe" providerId="ADAL" clId="{31EC39C7-3C71-4CFE-A51F-5AFEA7411D2E}" dt="2019-09-03T15:08:25.746" v="2230" actId="20577"/>
        <pc:sldMkLst>
          <pc:docMk/>
          <pc:sldMk cId="3877559965" sldId="319"/>
        </pc:sldMkLst>
        <pc:spChg chg="mod">
          <ac:chgData name="Jessica Jenkins" userId="f8594302-f49f-472f-9dee-37ecdda694fe" providerId="ADAL" clId="{31EC39C7-3C71-4CFE-A51F-5AFEA7411D2E}" dt="2019-09-03T14:45:15.814" v="396" actId="207"/>
          <ac:spMkLst>
            <pc:docMk/>
            <pc:sldMk cId="3877559965" sldId="319"/>
            <ac:spMk id="2" creationId="{835B8B8E-7B18-47EC-B3AE-AD40CB5ABA25}"/>
          </ac:spMkLst>
        </pc:spChg>
      </pc:sldChg>
      <pc:sldChg chg="add">
        <pc:chgData name="Jessica Jenkins" userId="f8594302-f49f-472f-9dee-37ecdda694fe" providerId="ADAL" clId="{31EC39C7-3C71-4CFE-A51F-5AFEA7411D2E}" dt="2019-09-03T15:04:20.371" v="2080"/>
        <pc:sldMkLst>
          <pc:docMk/>
          <pc:sldMk cId="579627459" sldId="323"/>
        </pc:sldMkLst>
      </pc:sldChg>
      <pc:sldChg chg="add">
        <pc:chgData name="Jessica Jenkins" userId="f8594302-f49f-472f-9dee-37ecdda694fe" providerId="ADAL" clId="{31EC39C7-3C71-4CFE-A51F-5AFEA7411D2E}" dt="2019-09-03T15:07:00.926" v="2204"/>
        <pc:sldMkLst>
          <pc:docMk/>
          <pc:sldMk cId="3288583987" sldId="324"/>
        </pc:sldMkLst>
      </pc:sldChg>
      <pc:sldChg chg="delSp add modNotesTx">
        <pc:chgData name="Jessica Jenkins" userId="f8594302-f49f-472f-9dee-37ecdda694fe" providerId="ADAL" clId="{31EC39C7-3C71-4CFE-A51F-5AFEA7411D2E}" dt="2019-09-03T15:10:20.928" v="2247" actId="20577"/>
        <pc:sldMkLst>
          <pc:docMk/>
          <pc:sldMk cId="2245615850" sldId="325"/>
        </pc:sldMkLst>
        <pc:spChg chg="del">
          <ac:chgData name="Jessica Jenkins" userId="f8594302-f49f-472f-9dee-37ecdda694fe" providerId="ADAL" clId="{31EC39C7-3C71-4CFE-A51F-5AFEA7411D2E}" dt="2019-09-03T15:03:56.134" v="2078" actId="478"/>
          <ac:spMkLst>
            <pc:docMk/>
            <pc:sldMk cId="2245615850" sldId="325"/>
            <ac:spMk id="5" creationId="{20A87B84-8EE6-4C0C-9A60-C4D31AE57556}"/>
          </ac:spMkLst>
        </pc:spChg>
      </pc:sldChg>
      <pc:sldChg chg="delSp modSp add modTransition modNotesTx">
        <pc:chgData name="Jessica Jenkins" userId="f8594302-f49f-472f-9dee-37ecdda694fe" providerId="ADAL" clId="{31EC39C7-3C71-4CFE-A51F-5AFEA7411D2E}" dt="2019-09-03T14:46:03.573" v="401"/>
        <pc:sldMkLst>
          <pc:docMk/>
          <pc:sldMk cId="3532139071" sldId="491"/>
        </pc:sldMkLst>
        <pc:spChg chg="del">
          <ac:chgData name="Jessica Jenkins" userId="f8594302-f49f-472f-9dee-37ecdda694fe" providerId="ADAL" clId="{31EC39C7-3C71-4CFE-A51F-5AFEA7411D2E}" dt="2019-09-03T14:42:56.917" v="132" actId="478"/>
          <ac:spMkLst>
            <pc:docMk/>
            <pc:sldMk cId="3532139071" sldId="491"/>
            <ac:spMk id="15" creationId="{2BD57068-D48F-47EE-88B2-03ED4DE2BF59}"/>
          </ac:spMkLst>
        </pc:spChg>
        <pc:cxnChg chg="mod">
          <ac:chgData name="Jessica Jenkins" userId="f8594302-f49f-472f-9dee-37ecdda694fe" providerId="ADAL" clId="{31EC39C7-3C71-4CFE-A51F-5AFEA7411D2E}" dt="2019-09-03T14:42:56.917" v="132" actId="478"/>
          <ac:cxnSpMkLst>
            <pc:docMk/>
            <pc:sldMk cId="3532139071" sldId="491"/>
            <ac:cxnSpMk id="21" creationId="{5E711C8C-C266-4D36-952D-029040994AA8}"/>
          </ac:cxnSpMkLst>
        </pc:cxnChg>
      </pc:sldChg>
      <pc:sldChg chg="modSp add modNotesTx">
        <pc:chgData name="Jessica Jenkins" userId="f8594302-f49f-472f-9dee-37ecdda694fe" providerId="ADAL" clId="{31EC39C7-3C71-4CFE-A51F-5AFEA7411D2E}" dt="2019-09-03T15:08:12.707" v="2224" actId="114"/>
        <pc:sldMkLst>
          <pc:docMk/>
          <pc:sldMk cId="1565538888" sldId="492"/>
        </pc:sldMkLst>
        <pc:spChg chg="mod">
          <ac:chgData name="Jessica Jenkins" userId="f8594302-f49f-472f-9dee-37ecdda694fe" providerId="ADAL" clId="{31EC39C7-3C71-4CFE-A51F-5AFEA7411D2E}" dt="2019-09-03T14:44:29.421" v="297" actId="20577"/>
          <ac:spMkLst>
            <pc:docMk/>
            <pc:sldMk cId="1565538888" sldId="492"/>
            <ac:spMk id="4" creationId="{D7BC7ED6-AC3A-4F94-B581-658C27947CAD}"/>
          </ac:spMkLst>
        </pc:spChg>
      </pc:sldChg>
      <pc:sldChg chg="modSp add ord delCm modNotesTx">
        <pc:chgData name="Jessica Jenkins" userId="f8594302-f49f-472f-9dee-37ecdda694fe" providerId="ADAL" clId="{31EC39C7-3C71-4CFE-A51F-5AFEA7411D2E}" dt="2019-09-03T15:09:05.135" v="2232" actId="20577"/>
        <pc:sldMkLst>
          <pc:docMk/>
          <pc:sldMk cId="1939880504" sldId="493"/>
        </pc:sldMkLst>
        <pc:spChg chg="mod">
          <ac:chgData name="Jessica Jenkins" userId="f8594302-f49f-472f-9dee-37ecdda694fe" providerId="ADAL" clId="{31EC39C7-3C71-4CFE-A51F-5AFEA7411D2E}" dt="2019-09-03T14:53:43.094" v="1014" actId="20577"/>
          <ac:spMkLst>
            <pc:docMk/>
            <pc:sldMk cId="1939880504" sldId="493"/>
            <ac:spMk id="2" creationId="{C8DF22C0-F4DA-4933-A3E0-CBE0AE263D56}"/>
          </ac:spMkLst>
        </pc:spChg>
        <pc:spChg chg="mod">
          <ac:chgData name="Jessica Jenkins" userId="f8594302-f49f-472f-9dee-37ecdda694fe" providerId="ADAL" clId="{31EC39C7-3C71-4CFE-A51F-5AFEA7411D2E}" dt="2019-09-03T14:52:39.513" v="924" actId="20577"/>
          <ac:spMkLst>
            <pc:docMk/>
            <pc:sldMk cId="1939880504" sldId="493"/>
            <ac:spMk id="3" creationId="{64F105E4-E188-4BA4-8F1A-7A435B0C4E48}"/>
          </ac:spMkLst>
        </pc:spChg>
      </pc:sldChg>
      <pc:sldChg chg="modSp add modNotesTx">
        <pc:chgData name="Jessica Jenkins" userId="f8594302-f49f-472f-9dee-37ecdda694fe" providerId="ADAL" clId="{31EC39C7-3C71-4CFE-A51F-5AFEA7411D2E}" dt="2019-09-03T15:09:07.894" v="2234" actId="20577"/>
        <pc:sldMkLst>
          <pc:docMk/>
          <pc:sldMk cId="1383722549" sldId="494"/>
        </pc:sldMkLst>
        <pc:spChg chg="mod">
          <ac:chgData name="Jessica Jenkins" userId="f8594302-f49f-472f-9dee-37ecdda694fe" providerId="ADAL" clId="{31EC39C7-3C71-4CFE-A51F-5AFEA7411D2E}" dt="2019-09-03T14:56:42.751" v="1450" actId="20577"/>
          <ac:spMkLst>
            <pc:docMk/>
            <pc:sldMk cId="1383722549" sldId="494"/>
            <ac:spMk id="3" creationId="{64F105E4-E188-4BA4-8F1A-7A435B0C4E48}"/>
          </ac:spMkLst>
        </pc:spChg>
      </pc:sldChg>
      <pc:sldChg chg="modSp add modNotesTx">
        <pc:chgData name="Jessica Jenkins" userId="f8594302-f49f-472f-9dee-37ecdda694fe" providerId="ADAL" clId="{31EC39C7-3C71-4CFE-A51F-5AFEA7411D2E}" dt="2019-09-03T15:09:10.526" v="2236" actId="20577"/>
        <pc:sldMkLst>
          <pc:docMk/>
          <pc:sldMk cId="3753318263" sldId="495"/>
        </pc:sldMkLst>
        <pc:spChg chg="mod">
          <ac:chgData name="Jessica Jenkins" userId="f8594302-f49f-472f-9dee-37ecdda694fe" providerId="ADAL" clId="{31EC39C7-3C71-4CFE-A51F-5AFEA7411D2E}" dt="2019-09-03T14:57:15.407" v="1546" actId="20577"/>
          <ac:spMkLst>
            <pc:docMk/>
            <pc:sldMk cId="3753318263" sldId="495"/>
            <ac:spMk id="3" creationId="{64F105E4-E188-4BA4-8F1A-7A435B0C4E48}"/>
          </ac:spMkLst>
        </pc:spChg>
      </pc:sldChg>
      <pc:sldChg chg="addSp modSp add modAnim modNotesTx">
        <pc:chgData name="Jessica Jenkins" userId="f8594302-f49f-472f-9dee-37ecdda694fe" providerId="ADAL" clId="{31EC39C7-3C71-4CFE-A51F-5AFEA7411D2E}" dt="2019-09-03T15:09:59.119" v="2242" actId="20577"/>
        <pc:sldMkLst>
          <pc:docMk/>
          <pc:sldMk cId="1825969284" sldId="496"/>
        </pc:sldMkLst>
        <pc:spChg chg="mod">
          <ac:chgData name="Jessica Jenkins" userId="f8594302-f49f-472f-9dee-37ecdda694fe" providerId="ADAL" clId="{31EC39C7-3C71-4CFE-A51F-5AFEA7411D2E}" dt="2019-09-03T15:06:33.703" v="2203" actId="20577"/>
          <ac:spMkLst>
            <pc:docMk/>
            <pc:sldMk cId="1825969284" sldId="496"/>
            <ac:spMk id="2" creationId="{FA9D0CDC-957A-4C0A-BC9D-0C658D1E6C98}"/>
          </ac:spMkLst>
        </pc:spChg>
        <pc:spChg chg="mod">
          <ac:chgData name="Jessica Jenkins" userId="f8594302-f49f-472f-9dee-37ecdda694fe" providerId="ADAL" clId="{31EC39C7-3C71-4CFE-A51F-5AFEA7411D2E}" dt="2019-09-03T15:05:30.774" v="2157" actId="20577"/>
          <ac:spMkLst>
            <pc:docMk/>
            <pc:sldMk cId="1825969284" sldId="496"/>
            <ac:spMk id="3" creationId="{67237D2F-33E2-488C-A189-154B35D27619}"/>
          </ac:spMkLst>
        </pc:spChg>
        <pc:spChg chg="add">
          <ac:chgData name="Jessica Jenkins" userId="f8594302-f49f-472f-9dee-37ecdda694fe" providerId="ADAL" clId="{31EC39C7-3C71-4CFE-A51F-5AFEA7411D2E}" dt="2019-09-03T14:59:18.214" v="1787"/>
          <ac:spMkLst>
            <pc:docMk/>
            <pc:sldMk cId="1825969284" sldId="496"/>
            <ac:spMk id="4" creationId="{ABC990F8-66E4-41D4-9602-89D63CE08660}"/>
          </ac:spMkLst>
        </pc:spChg>
        <pc:spChg chg="add mod">
          <ac:chgData name="Jessica Jenkins" userId="f8594302-f49f-472f-9dee-37ecdda694fe" providerId="ADAL" clId="{31EC39C7-3C71-4CFE-A51F-5AFEA7411D2E}" dt="2019-09-03T15:05:41.389" v="2169" actId="20577"/>
          <ac:spMkLst>
            <pc:docMk/>
            <pc:sldMk cId="1825969284" sldId="496"/>
            <ac:spMk id="5" creationId="{9163E4D3-C2AD-4950-9A38-FE8A087AB8A4}"/>
          </ac:spMkLst>
        </pc:spChg>
      </pc:sldChg>
      <pc:sldChg chg="addSp add modAnim modNotesTx">
        <pc:chgData name="Jessica Jenkins" userId="f8594302-f49f-472f-9dee-37ecdda694fe" providerId="ADAL" clId="{31EC39C7-3C71-4CFE-A51F-5AFEA7411D2E}" dt="2019-09-03T15:04:48.336" v="2125" actId="20577"/>
        <pc:sldMkLst>
          <pc:docMk/>
          <pc:sldMk cId="2785940474" sldId="497"/>
        </pc:sldMkLst>
        <pc:spChg chg="add">
          <ac:chgData name="Jessica Jenkins" userId="f8594302-f49f-472f-9dee-37ecdda694fe" providerId="ADAL" clId="{31EC39C7-3C71-4CFE-A51F-5AFEA7411D2E}" dt="2019-09-03T15:03:31.639" v="2075"/>
          <ac:spMkLst>
            <pc:docMk/>
            <pc:sldMk cId="2785940474" sldId="497"/>
            <ac:spMk id="5" creationId="{B3533DCD-B42D-452A-BE14-DE418690DF09}"/>
          </ac:spMkLst>
        </pc:spChg>
      </pc:sldChg>
      <pc:sldChg chg="add">
        <pc:chgData name="Jessica Jenkins" userId="f8594302-f49f-472f-9dee-37ecdda694fe" providerId="ADAL" clId="{31EC39C7-3C71-4CFE-A51F-5AFEA7411D2E}" dt="2019-09-03T15:05:10.754" v="2127"/>
        <pc:sldMkLst>
          <pc:docMk/>
          <pc:sldMk cId="1390016863" sldId="498"/>
        </pc:sldMkLst>
      </pc:sldChg>
      <pc:sldMasterChg chg="modSp">
        <pc:chgData name="Jessica Jenkins" userId="f8594302-f49f-472f-9dee-37ecdda694fe" providerId="ADAL" clId="{31EC39C7-3C71-4CFE-A51F-5AFEA7411D2E}" dt="2019-09-03T15:11:51.717" v="2280" actId="20577"/>
        <pc:sldMasterMkLst>
          <pc:docMk/>
          <pc:sldMasterMk cId="2100559752" sldId="2147483660"/>
        </pc:sldMasterMkLst>
        <pc:spChg chg="mod">
          <ac:chgData name="Jessica Jenkins" userId="f8594302-f49f-472f-9dee-37ecdda694fe" providerId="ADAL" clId="{31EC39C7-3C71-4CFE-A51F-5AFEA7411D2E}" dt="2019-09-03T15:11:51.717" v="2280" actId="20577"/>
          <ac:spMkLst>
            <pc:docMk/>
            <pc:sldMasterMk cId="2100559752" sldId="2147483660"/>
            <ac:spMk id="2" creationId="{C97A1980-C1E7-4631-A191-0B36937451D5}"/>
          </ac:spMkLst>
        </pc:spChg>
      </pc:sldMasterChg>
    </pc:docChg>
  </pc:docChgLst>
  <pc:docChgLst>
    <pc:chgData name="Sharon Barrett" userId="4396ee7a-2c4c-487e-bf89-70f36f6bd5e4" providerId="ADAL" clId="{6E9118ED-9432-49B4-A45E-5DED353002D7}"/>
    <pc:docChg chg="custSel modSld">
      <pc:chgData name="Sharon Barrett" userId="4396ee7a-2c4c-487e-bf89-70f36f6bd5e4" providerId="ADAL" clId="{6E9118ED-9432-49B4-A45E-5DED353002D7}" dt="2019-09-22T12:36:52.124" v="430" actId="20577"/>
      <pc:docMkLst>
        <pc:docMk/>
      </pc:docMkLst>
      <pc:sldChg chg="modNotesTx">
        <pc:chgData name="Sharon Barrett" userId="4396ee7a-2c4c-487e-bf89-70f36f6bd5e4" providerId="ADAL" clId="{6E9118ED-9432-49B4-A45E-5DED353002D7}" dt="2019-09-22T12:21:02.481" v="46" actId="20577"/>
        <pc:sldMkLst>
          <pc:docMk/>
          <pc:sldMk cId="1701994973" sldId="256"/>
        </pc:sldMkLst>
      </pc:sldChg>
      <pc:sldChg chg="modNotesTx">
        <pc:chgData name="Sharon Barrett" userId="4396ee7a-2c4c-487e-bf89-70f36f6bd5e4" providerId="ADAL" clId="{6E9118ED-9432-49B4-A45E-5DED353002D7}" dt="2019-09-22T12:22:38.361" v="73" actId="20577"/>
        <pc:sldMkLst>
          <pc:docMk/>
          <pc:sldMk cId="1702484247" sldId="258"/>
        </pc:sldMkLst>
      </pc:sldChg>
      <pc:sldChg chg="modNotesTx">
        <pc:chgData name="Sharon Barrett" userId="4396ee7a-2c4c-487e-bf89-70f36f6bd5e4" providerId="ADAL" clId="{6E9118ED-9432-49B4-A45E-5DED353002D7}" dt="2019-09-22T12:36:28.688" v="417" actId="6549"/>
        <pc:sldMkLst>
          <pc:docMk/>
          <pc:sldMk cId="3794976145" sldId="305"/>
        </pc:sldMkLst>
      </pc:sldChg>
      <pc:sldChg chg="modSp modNotesTx">
        <pc:chgData name="Sharon Barrett" userId="4396ee7a-2c4c-487e-bf89-70f36f6bd5e4" providerId="ADAL" clId="{6E9118ED-9432-49B4-A45E-5DED353002D7}" dt="2019-09-22T12:36:52.124" v="430" actId="20577"/>
        <pc:sldMkLst>
          <pc:docMk/>
          <pc:sldMk cId="96103897" sldId="307"/>
        </pc:sldMkLst>
        <pc:spChg chg="mod">
          <ac:chgData name="Sharon Barrett" userId="4396ee7a-2c4c-487e-bf89-70f36f6bd5e4" providerId="ADAL" clId="{6E9118ED-9432-49B4-A45E-5DED353002D7}" dt="2019-09-22T12:36:43.924" v="423" actId="6549"/>
          <ac:spMkLst>
            <pc:docMk/>
            <pc:sldMk cId="96103897" sldId="307"/>
            <ac:spMk id="3" creationId="{FA3833B3-B220-46B6-98B5-A90D39DB628F}"/>
          </ac:spMkLst>
        </pc:spChg>
      </pc:sldChg>
      <pc:sldChg chg="modNotesTx">
        <pc:chgData name="Sharon Barrett" userId="4396ee7a-2c4c-487e-bf89-70f36f6bd5e4" providerId="ADAL" clId="{6E9118ED-9432-49B4-A45E-5DED353002D7}" dt="2019-09-22T12:24:39.770" v="151" actId="6549"/>
        <pc:sldMkLst>
          <pc:docMk/>
          <pc:sldMk cId="916209957" sldId="308"/>
        </pc:sldMkLst>
      </pc:sldChg>
      <pc:sldChg chg="modNotesTx">
        <pc:chgData name="Sharon Barrett" userId="4396ee7a-2c4c-487e-bf89-70f36f6bd5e4" providerId="ADAL" clId="{6E9118ED-9432-49B4-A45E-5DED353002D7}" dt="2019-09-22T12:30:39.706" v="234" actId="20577"/>
        <pc:sldMkLst>
          <pc:docMk/>
          <pc:sldMk cId="201369906" sldId="309"/>
        </pc:sldMkLst>
      </pc:sldChg>
      <pc:sldChg chg="modNotesTx">
        <pc:chgData name="Sharon Barrett" userId="4396ee7a-2c4c-487e-bf89-70f36f6bd5e4" providerId="ADAL" clId="{6E9118ED-9432-49B4-A45E-5DED353002D7}" dt="2019-09-22T12:34:22.911" v="347" actId="20577"/>
        <pc:sldMkLst>
          <pc:docMk/>
          <pc:sldMk cId="4114000502" sldId="310"/>
        </pc:sldMkLst>
      </pc:sldChg>
      <pc:sldChg chg="modNotesTx">
        <pc:chgData name="Sharon Barrett" userId="4396ee7a-2c4c-487e-bf89-70f36f6bd5e4" providerId="ADAL" clId="{6E9118ED-9432-49B4-A45E-5DED353002D7}" dt="2019-09-22T12:34:56.090" v="358" actId="20577"/>
        <pc:sldMkLst>
          <pc:docMk/>
          <pc:sldMk cId="3450276781" sldId="311"/>
        </pc:sldMkLst>
      </pc:sldChg>
      <pc:sldChg chg="modNotesTx">
        <pc:chgData name="Sharon Barrett" userId="4396ee7a-2c4c-487e-bf89-70f36f6bd5e4" providerId="ADAL" clId="{6E9118ED-9432-49B4-A45E-5DED353002D7}" dt="2019-09-22T12:36:19.590" v="405" actId="114"/>
        <pc:sldMkLst>
          <pc:docMk/>
          <pc:sldMk cId="3393586425" sldId="314"/>
        </pc:sldMkLst>
      </pc:sldChg>
      <pc:sldChg chg="modNotesTx">
        <pc:chgData name="Sharon Barrett" userId="4396ee7a-2c4c-487e-bf89-70f36f6bd5e4" providerId="ADAL" clId="{6E9118ED-9432-49B4-A45E-5DED353002D7}" dt="2019-09-22T12:28:46.926" v="190" actId="20577"/>
        <pc:sldMkLst>
          <pc:docMk/>
          <pc:sldMk cId="3877559965" sldId="319"/>
        </pc:sldMkLst>
      </pc:sldChg>
      <pc:sldChg chg="modNotesTx">
        <pc:chgData name="Sharon Barrett" userId="4396ee7a-2c4c-487e-bf89-70f36f6bd5e4" providerId="ADAL" clId="{6E9118ED-9432-49B4-A45E-5DED353002D7}" dt="2019-09-22T12:28:56.784" v="192" actId="114"/>
        <pc:sldMkLst>
          <pc:docMk/>
          <pc:sldMk cId="3288583987" sldId="324"/>
        </pc:sldMkLst>
      </pc:sldChg>
      <pc:sldChg chg="modNotesTx">
        <pc:chgData name="Sharon Barrett" userId="4396ee7a-2c4c-487e-bf89-70f36f6bd5e4" providerId="ADAL" clId="{6E9118ED-9432-49B4-A45E-5DED353002D7}" dt="2019-09-22T12:20:26.240" v="3" actId="6549"/>
        <pc:sldMkLst>
          <pc:docMk/>
          <pc:sldMk cId="3532139071" sldId="491"/>
        </pc:sldMkLst>
      </pc:sldChg>
      <pc:sldChg chg="modNotesTx">
        <pc:chgData name="Sharon Barrett" userId="4396ee7a-2c4c-487e-bf89-70f36f6bd5e4" providerId="ADAL" clId="{6E9118ED-9432-49B4-A45E-5DED353002D7}" dt="2019-09-22T12:32:04.920" v="263" actId="6549"/>
        <pc:sldMkLst>
          <pc:docMk/>
          <pc:sldMk cId="1939880504" sldId="493"/>
        </pc:sldMkLst>
      </pc:sldChg>
      <pc:sldChg chg="modNotesTx">
        <pc:chgData name="Sharon Barrett" userId="4396ee7a-2c4c-487e-bf89-70f36f6bd5e4" providerId="ADAL" clId="{6E9118ED-9432-49B4-A45E-5DED353002D7}" dt="2019-09-22T12:31:56.118" v="262" actId="20577"/>
        <pc:sldMkLst>
          <pc:docMk/>
          <pc:sldMk cId="1383722549" sldId="494"/>
        </pc:sldMkLst>
      </pc:sldChg>
      <pc:sldChg chg="modNotesTx">
        <pc:chgData name="Sharon Barrett" userId="4396ee7a-2c4c-487e-bf89-70f36f6bd5e4" providerId="ADAL" clId="{6E9118ED-9432-49B4-A45E-5DED353002D7}" dt="2019-09-22T12:32:29.311" v="276" actId="6549"/>
        <pc:sldMkLst>
          <pc:docMk/>
          <pc:sldMk cId="3753318263" sldId="495"/>
        </pc:sldMkLst>
      </pc:sldChg>
      <pc:sldChg chg="modNotesTx">
        <pc:chgData name="Sharon Barrett" userId="4396ee7a-2c4c-487e-bf89-70f36f6bd5e4" providerId="ADAL" clId="{6E9118ED-9432-49B4-A45E-5DED353002D7}" dt="2019-09-22T12:35:18.192" v="370" actId="20577"/>
        <pc:sldMkLst>
          <pc:docMk/>
          <pc:sldMk cId="1825969284" sldId="496"/>
        </pc:sldMkLst>
      </pc:sldChg>
      <pc:sldChg chg="modNotesTx">
        <pc:chgData name="Sharon Barrett" userId="4396ee7a-2c4c-487e-bf89-70f36f6bd5e4" providerId="ADAL" clId="{6E9118ED-9432-49B4-A45E-5DED353002D7}" dt="2019-09-22T12:35:28.643" v="371" actId="114"/>
        <pc:sldMkLst>
          <pc:docMk/>
          <pc:sldMk cId="1390016863" sldId="498"/>
        </pc:sldMkLst>
      </pc:sldChg>
    </pc:docChg>
  </pc:docChgLst>
  <pc:docChgLst>
    <pc:chgData name="Jessica Jenkins" userId="f8594302-f49f-472f-9dee-37ecdda694fe" providerId="ADAL" clId="{50D24086-C186-441D-BA1A-AF25710E0EB3}"/>
    <pc:docChg chg="addSld modSld">
      <pc:chgData name="Jessica Jenkins" userId="f8594302-f49f-472f-9dee-37ecdda694fe" providerId="ADAL" clId="{50D24086-C186-441D-BA1A-AF25710E0EB3}" dt="2019-09-16T13:16:57.719" v="25"/>
      <pc:docMkLst>
        <pc:docMk/>
      </pc:docMkLst>
      <pc:sldChg chg="modNotesTx">
        <pc:chgData name="Jessica Jenkins" userId="f8594302-f49f-472f-9dee-37ecdda694fe" providerId="ADAL" clId="{50D24086-C186-441D-BA1A-AF25710E0EB3}" dt="2019-09-16T12:53:00.103" v="4" actId="20577"/>
        <pc:sldMkLst>
          <pc:docMk/>
          <pc:sldMk cId="201369906" sldId="309"/>
        </pc:sldMkLst>
      </pc:sldChg>
      <pc:sldChg chg="modNotesTx">
        <pc:chgData name="Jessica Jenkins" userId="f8594302-f49f-472f-9dee-37ecdda694fe" providerId="ADAL" clId="{50D24086-C186-441D-BA1A-AF25710E0EB3}" dt="2019-09-16T12:53:14.876" v="13" actId="20577"/>
        <pc:sldMkLst>
          <pc:docMk/>
          <pc:sldMk cId="4114000502" sldId="310"/>
        </pc:sldMkLst>
      </pc:sldChg>
      <pc:sldChg chg="modNotesTx">
        <pc:chgData name="Jessica Jenkins" userId="f8594302-f49f-472f-9dee-37ecdda694fe" providerId="ADAL" clId="{50D24086-C186-441D-BA1A-AF25710E0EB3}" dt="2019-09-16T12:52:48.429" v="1" actId="20577"/>
        <pc:sldMkLst>
          <pc:docMk/>
          <pc:sldMk cId="3450276781" sldId="311"/>
        </pc:sldMkLst>
      </pc:sldChg>
      <pc:sldChg chg="modNotesTx">
        <pc:chgData name="Jessica Jenkins" userId="f8594302-f49f-472f-9dee-37ecdda694fe" providerId="ADAL" clId="{50D24086-C186-441D-BA1A-AF25710E0EB3}" dt="2019-09-16T12:53:05.605" v="6" actId="20577"/>
        <pc:sldMkLst>
          <pc:docMk/>
          <pc:sldMk cId="1939880504" sldId="493"/>
        </pc:sldMkLst>
      </pc:sldChg>
      <pc:sldChg chg="modNotesTx">
        <pc:chgData name="Jessica Jenkins" userId="f8594302-f49f-472f-9dee-37ecdda694fe" providerId="ADAL" clId="{50D24086-C186-441D-BA1A-AF25710E0EB3}" dt="2019-09-16T12:53:07.979" v="8" actId="20577"/>
        <pc:sldMkLst>
          <pc:docMk/>
          <pc:sldMk cId="1383722549" sldId="494"/>
        </pc:sldMkLst>
      </pc:sldChg>
      <pc:sldChg chg="modNotesTx">
        <pc:chgData name="Jessica Jenkins" userId="f8594302-f49f-472f-9dee-37ecdda694fe" providerId="ADAL" clId="{50D24086-C186-441D-BA1A-AF25710E0EB3}" dt="2019-09-16T12:53:09.868" v="10" actId="20577"/>
        <pc:sldMkLst>
          <pc:docMk/>
          <pc:sldMk cId="3753318263" sldId="495"/>
        </pc:sldMkLst>
      </pc:sldChg>
      <pc:sldChg chg="addSp modSp">
        <pc:chgData name="Jessica Jenkins" userId="f8594302-f49f-472f-9dee-37ecdda694fe" providerId="ADAL" clId="{50D24086-C186-441D-BA1A-AF25710E0EB3}" dt="2019-09-16T12:55:06.873" v="24" actId="1076"/>
        <pc:sldMkLst>
          <pc:docMk/>
          <pc:sldMk cId="1825969284" sldId="496"/>
        </pc:sldMkLst>
        <pc:spChg chg="mod">
          <ac:chgData name="Jessica Jenkins" userId="f8594302-f49f-472f-9dee-37ecdda694fe" providerId="ADAL" clId="{50D24086-C186-441D-BA1A-AF25710E0EB3}" dt="2019-09-16T12:55:06.873" v="24" actId="1076"/>
          <ac:spMkLst>
            <pc:docMk/>
            <pc:sldMk cId="1825969284" sldId="496"/>
            <ac:spMk id="2" creationId="{FA9D0CDC-957A-4C0A-BC9D-0C658D1E6C98}"/>
          </ac:spMkLst>
        </pc:spChg>
        <pc:picChg chg="add mod modCrop">
          <ac:chgData name="Jessica Jenkins" userId="f8594302-f49f-472f-9dee-37ecdda694fe" providerId="ADAL" clId="{50D24086-C186-441D-BA1A-AF25710E0EB3}" dt="2019-09-16T12:55:04.658" v="23" actId="1076"/>
          <ac:picMkLst>
            <pc:docMk/>
            <pc:sldMk cId="1825969284" sldId="496"/>
            <ac:picMk id="7" creationId="{E6387B59-0DE1-4C42-B7FF-2EB32B2864B3}"/>
          </ac:picMkLst>
        </pc:picChg>
      </pc:sldChg>
      <pc:sldChg chg="add">
        <pc:chgData name="Jessica Jenkins" userId="f8594302-f49f-472f-9dee-37ecdda694fe" providerId="ADAL" clId="{50D24086-C186-441D-BA1A-AF25710E0EB3}" dt="2019-09-16T13:16:57.719" v="25"/>
        <pc:sldMkLst>
          <pc:docMk/>
          <pc:sldMk cId="3915324196" sldId="600"/>
        </pc:sldMkLst>
      </pc:sldChg>
    </pc:docChg>
  </pc:docChgLst>
  <pc:docChgLst>
    <pc:chgData name="Paola Gilliam" userId="S::paola.gilliam@publicimpact.com::1e5351c2-6db1-4282-b9a4-70313b8c54c7" providerId="AD" clId="Web-{64E34CDF-95FA-D8F7-EDFA-EC07243753C5}"/>
    <pc:docChg chg="addSld delSld addMainMaster">
      <pc:chgData name="Paola Gilliam" userId="S::paola.gilliam@publicimpact.com::1e5351c2-6db1-4282-b9a4-70313b8c54c7" providerId="AD" clId="Web-{64E34CDF-95FA-D8F7-EDFA-EC07243753C5}" dt="2019-11-01T16:35:13.288" v="1"/>
      <pc:docMkLst>
        <pc:docMk/>
      </pc:docMkLst>
      <pc:sldChg chg="del">
        <pc:chgData name="Paola Gilliam" userId="S::paola.gilliam@publicimpact.com::1e5351c2-6db1-4282-b9a4-70313b8c54c7" providerId="AD" clId="Web-{64E34CDF-95FA-D8F7-EDFA-EC07243753C5}" dt="2019-11-01T16:35:13.288" v="1"/>
        <pc:sldMkLst>
          <pc:docMk/>
          <pc:sldMk cId="3915324196" sldId="600"/>
        </pc:sldMkLst>
      </pc:sldChg>
      <pc:sldChg chg="add">
        <pc:chgData name="Paola Gilliam" userId="S::paola.gilliam@publicimpact.com::1e5351c2-6db1-4282-b9a4-70313b8c54c7" providerId="AD" clId="Web-{64E34CDF-95FA-D8F7-EDFA-EC07243753C5}" dt="2019-11-01T16:35:08.070" v="0"/>
        <pc:sldMkLst>
          <pc:docMk/>
          <pc:sldMk cId="656388772" sldId="601"/>
        </pc:sldMkLst>
      </pc:sldChg>
      <pc:sldMasterChg chg="add addSldLayout">
        <pc:chgData name="Paola Gilliam" userId="S::paola.gilliam@publicimpact.com::1e5351c2-6db1-4282-b9a4-70313b8c54c7" providerId="AD" clId="Web-{64E34CDF-95FA-D8F7-EDFA-EC07243753C5}" dt="2019-11-01T16:35:08.070" v="0"/>
        <pc:sldMasterMkLst>
          <pc:docMk/>
          <pc:sldMasterMk cId="2100559752" sldId="2147483696"/>
        </pc:sldMasterMkLst>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3864887705" sldId="2147483697"/>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1155412879" sldId="2147483698"/>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4113171767" sldId="2147483699"/>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3817962281" sldId="2147483700"/>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64027079" sldId="2147483701"/>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1786508234" sldId="2147483702"/>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4129942284" sldId="2147483703"/>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1542394822" sldId="2147483704"/>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538558885" sldId="2147483705"/>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1737067063" sldId="2147483706"/>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2996591338" sldId="2147483707"/>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424311884" sldId="2147483708"/>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1527822912" sldId="2147483709"/>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642677091" sldId="2147483710"/>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3472795668" sldId="2147483711"/>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3592465176" sldId="2147483712"/>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3738731976" sldId="2147483713"/>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2151116754" sldId="2147483714"/>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1309049919" sldId="2147483715"/>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3503061933" sldId="2147483716"/>
          </pc:sldLayoutMkLst>
        </pc:sldLayoutChg>
        <pc:sldLayoutChg chg="add">
          <pc:chgData name="Paola Gilliam" userId="S::paola.gilliam@publicimpact.com::1e5351c2-6db1-4282-b9a4-70313b8c54c7" providerId="AD" clId="Web-{64E34CDF-95FA-D8F7-EDFA-EC07243753C5}" dt="2019-11-01T16:35:08.070" v="0"/>
          <pc:sldLayoutMkLst>
            <pc:docMk/>
            <pc:sldMasterMk cId="2100559752" sldId="2147483696"/>
            <pc:sldLayoutMk cId="2346511395" sldId="21474837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9809882044484"/>
          <c:y val="1.8677404458458217E-2"/>
          <c:w val="0.86474203431925267"/>
          <c:h val="0.8407755905511811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6C54"/>
              </a:solidFill>
              <a:ln>
                <a:noFill/>
              </a:ln>
              <a:effectLst/>
            </c:spPr>
            <c:extLst>
              <c:ext xmlns:c16="http://schemas.microsoft.com/office/drawing/2014/chart" uri="{C3380CC4-5D6E-409C-BE32-E72D297353CC}">
                <c16:uniqueId val="{00000001-3D25-40B4-AB56-3EDBA4C02595}"/>
              </c:ext>
            </c:extLst>
          </c:dPt>
          <c:dLbls>
            <c:dLbl>
              <c:idx val="0"/>
              <c:layout>
                <c:manualLayout>
                  <c:x val="0"/>
                  <c:y val="-0.26521914331010671"/>
                </c:manualLayout>
              </c:layout>
              <c:tx>
                <c:rich>
                  <a:bodyPr/>
                  <a:lstStyle/>
                  <a:p>
                    <a:fld id="{BE550B7B-FAE8-4B46-A4CD-CB27A07C77DC}" type="VALUE">
                      <a:rPr lang="en-US" smtClean="0"/>
                      <a:pPr/>
                      <a:t>[VALUE]</a:t>
                    </a:fld>
                    <a:r>
                      <a:rPr lang="en-US" baseline="30000" dirty="0" err="1"/>
                      <a:t>th</a:t>
                    </a:r>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5-40B4-AB56-3EDBA4C02595}"/>
                </c:ext>
              </c:extLst>
            </c:dLbl>
            <c:dLbl>
              <c:idx val="1"/>
              <c:layout>
                <c:manualLayout>
                  <c:x val="0"/>
                  <c:y val="-0.39222549362762255"/>
                </c:manualLayout>
              </c:layout>
              <c:tx>
                <c:rich>
                  <a:bodyPr/>
                  <a:lstStyle/>
                  <a:p>
                    <a:r>
                      <a:rPr lang="en-US"/>
                      <a:t>66</a:t>
                    </a:r>
                    <a:r>
                      <a:rPr lang="en-US" baseline="30000"/>
                      <a:t>th</a:t>
                    </a:r>
                    <a:r>
                      <a:rPr lang="en-US"/>
                      <a:t>-72</a:t>
                    </a:r>
                    <a:r>
                      <a:rPr lang="en-US" baseline="30000"/>
                      <a:t>nd</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5-40B4-AB56-3EDBA4C02595}"/>
                </c:ext>
              </c:extLst>
            </c:dLbl>
            <c:dLbl>
              <c:idx val="2"/>
              <c:layout>
                <c:manualLayout>
                  <c:x val="-2.3866222867675135E-3"/>
                  <c:y val="-0.4744060732448388"/>
                </c:manualLayout>
              </c:layout>
              <c:tx>
                <c:rich>
                  <a:bodyPr/>
                  <a:lstStyle/>
                  <a:p>
                    <a:r>
                      <a:rPr lang="en-US"/>
                      <a:t>75</a:t>
                    </a:r>
                    <a:r>
                      <a:rPr lang="en-US" baseline="30000"/>
                      <a:t>th</a:t>
                    </a:r>
                    <a:r>
                      <a:rPr lang="en-US"/>
                      <a:t>-85</a:t>
                    </a:r>
                    <a:r>
                      <a:rPr lang="en-US" baseline="30000"/>
                      <a:t>th</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5-40B4-AB56-3EDBA4C025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Reading &amp; Math</c:v>
                </c:pt>
                <c:pt idx="1">
                  <c:v>Reading*</c:v>
                </c:pt>
                <c:pt idx="2">
                  <c:v>Math</c:v>
                </c:pt>
              </c:strCache>
            </c:strRef>
          </c:cat>
          <c:val>
            <c:numRef>
              <c:f>Sheet1!$B$2:$B$4</c:f>
              <c:numCache>
                <c:formatCode>General</c:formatCode>
                <c:ptCount val="3"/>
                <c:pt idx="0">
                  <c:v>50</c:v>
                </c:pt>
                <c:pt idx="1">
                  <c:v>66</c:v>
                </c:pt>
                <c:pt idx="2">
                  <c:v>75</c:v>
                </c:pt>
              </c:numCache>
            </c:numRef>
          </c:val>
          <c:extLst>
            <c:ext xmlns:c16="http://schemas.microsoft.com/office/drawing/2014/chart" uri="{C3380CC4-5D6E-409C-BE32-E72D297353CC}">
              <c16:uniqueId val="{00000004-3D25-40B4-AB56-3EDBA4C02595}"/>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Sheet1!$A$2:$A$4</c:f>
              <c:strCache>
                <c:ptCount val="3"/>
                <c:pt idx="0">
                  <c:v>Reading &amp; Math</c:v>
                </c:pt>
                <c:pt idx="1">
                  <c:v>Reading*</c:v>
                </c:pt>
                <c:pt idx="2">
                  <c:v>Math</c:v>
                </c:pt>
              </c:strCache>
            </c:strRef>
          </c:cat>
          <c:val>
            <c:numRef>
              <c:f>Sheet1!$C$2:$C$4</c:f>
              <c:numCache>
                <c:formatCode>General</c:formatCode>
                <c:ptCount val="3"/>
                <c:pt idx="1">
                  <c:v>6</c:v>
                </c:pt>
                <c:pt idx="2">
                  <c:v>10</c:v>
                </c:pt>
              </c:numCache>
            </c:numRef>
          </c:val>
          <c:extLst>
            <c:ext xmlns:c16="http://schemas.microsoft.com/office/drawing/2014/chart" uri="{C3380CC4-5D6E-409C-BE32-E72D297353CC}">
              <c16:uniqueId val="{00000005-3D25-40B4-AB56-3EDBA4C02595}"/>
            </c:ext>
          </c:extLst>
        </c:ser>
        <c:dLbls>
          <c:showLegendKey val="0"/>
          <c:showVal val="0"/>
          <c:showCatName val="0"/>
          <c:showSerName val="0"/>
          <c:showPercent val="0"/>
          <c:showBubbleSize val="0"/>
        </c:dLbls>
        <c:gapWidth val="111"/>
        <c:overlap val="100"/>
        <c:axId val="588548744"/>
        <c:axId val="588556616"/>
      </c:barChart>
      <c:catAx>
        <c:axId val="588548744"/>
        <c:scaling>
          <c:orientation val="minMax"/>
        </c:scaling>
        <c:delete val="1"/>
        <c:axPos val="b"/>
        <c:numFmt formatCode="General" sourceLinked="1"/>
        <c:majorTickMark val="none"/>
        <c:minorTickMark val="none"/>
        <c:tickLblPos val="nextTo"/>
        <c:crossAx val="588556616"/>
        <c:crosses val="autoZero"/>
        <c:auto val="1"/>
        <c:lblAlgn val="ctr"/>
        <c:lblOffset val="100"/>
        <c:noMultiLvlLbl val="0"/>
      </c:catAx>
      <c:valAx>
        <c:axId val="588556616"/>
        <c:scaling>
          <c:orientation val="minMax"/>
        </c:scaling>
        <c:delete val="1"/>
        <c:axPos val="l"/>
        <c:numFmt formatCode="General" sourceLinked="1"/>
        <c:majorTickMark val="none"/>
        <c:minorTickMark val="none"/>
        <c:tickLblPos val="nextTo"/>
        <c:crossAx val="588548744"/>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9809882044484"/>
          <c:y val="1.8677404458458217E-2"/>
          <c:w val="0.86474203431925267"/>
          <c:h val="0.8407755905511811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6C54"/>
              </a:solidFill>
              <a:ln>
                <a:noFill/>
              </a:ln>
              <a:effectLst/>
            </c:spPr>
            <c:extLst>
              <c:ext xmlns:c16="http://schemas.microsoft.com/office/drawing/2014/chart" uri="{C3380CC4-5D6E-409C-BE32-E72D297353CC}">
                <c16:uniqueId val="{00000001-3D25-40B4-AB56-3EDBA4C02595}"/>
              </c:ext>
            </c:extLst>
          </c:dPt>
          <c:dLbls>
            <c:dLbl>
              <c:idx val="0"/>
              <c:layout>
                <c:manualLayout>
                  <c:x val="0"/>
                  <c:y val="-0.26521914331010671"/>
                </c:manualLayout>
              </c:layout>
              <c:tx>
                <c:rich>
                  <a:bodyPr/>
                  <a:lstStyle/>
                  <a:p>
                    <a:fld id="{BE550B7B-FAE8-4B46-A4CD-CB27A07C77DC}" type="VALUE">
                      <a:rPr lang="en-US" smtClean="0"/>
                      <a:pPr/>
                      <a:t>[VALUE]</a:t>
                    </a:fld>
                    <a:r>
                      <a:rPr lang="en-US" baseline="30000" err="1"/>
                      <a:t>th</a:t>
                    </a:r>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5-40B4-AB56-3EDBA4C02595}"/>
                </c:ext>
              </c:extLst>
            </c:dLbl>
            <c:dLbl>
              <c:idx val="1"/>
              <c:layout>
                <c:manualLayout>
                  <c:x val="0"/>
                  <c:y val="-0.39222549362762255"/>
                </c:manualLayout>
              </c:layout>
              <c:tx>
                <c:rich>
                  <a:bodyPr/>
                  <a:lstStyle/>
                  <a:p>
                    <a:r>
                      <a:rPr lang="en-US"/>
                      <a:t>66</a:t>
                    </a:r>
                    <a:r>
                      <a:rPr lang="en-US" baseline="30000"/>
                      <a:t>th</a:t>
                    </a:r>
                    <a:r>
                      <a:rPr lang="en-US"/>
                      <a:t>-72</a:t>
                    </a:r>
                    <a:r>
                      <a:rPr lang="en-US" baseline="30000"/>
                      <a:t>nd</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5-40B4-AB56-3EDBA4C02595}"/>
                </c:ext>
              </c:extLst>
            </c:dLbl>
            <c:dLbl>
              <c:idx val="2"/>
              <c:layout>
                <c:manualLayout>
                  <c:x val="-2.3866222867675135E-3"/>
                  <c:y val="-0.4744060732448388"/>
                </c:manualLayout>
              </c:layout>
              <c:tx>
                <c:rich>
                  <a:bodyPr/>
                  <a:lstStyle/>
                  <a:p>
                    <a:r>
                      <a:rPr lang="en-US"/>
                      <a:t>75</a:t>
                    </a:r>
                    <a:r>
                      <a:rPr lang="en-US" baseline="30000"/>
                      <a:t>th</a:t>
                    </a:r>
                    <a:r>
                      <a:rPr lang="en-US"/>
                      <a:t>-85</a:t>
                    </a:r>
                    <a:r>
                      <a:rPr lang="en-US" baseline="30000"/>
                      <a:t>th</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5-40B4-AB56-3EDBA4C025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Reading &amp; Math</c:v>
                </c:pt>
                <c:pt idx="1">
                  <c:v>Reading*</c:v>
                </c:pt>
                <c:pt idx="2">
                  <c:v>Math</c:v>
                </c:pt>
              </c:strCache>
            </c:strRef>
          </c:cat>
          <c:val>
            <c:numRef>
              <c:f>Sheet1!$B$2:$B$4</c:f>
              <c:numCache>
                <c:formatCode>General</c:formatCode>
                <c:ptCount val="3"/>
                <c:pt idx="0">
                  <c:v>50</c:v>
                </c:pt>
                <c:pt idx="1">
                  <c:v>66</c:v>
                </c:pt>
                <c:pt idx="2">
                  <c:v>75</c:v>
                </c:pt>
              </c:numCache>
            </c:numRef>
          </c:val>
          <c:extLst>
            <c:ext xmlns:c16="http://schemas.microsoft.com/office/drawing/2014/chart" uri="{C3380CC4-5D6E-409C-BE32-E72D297353CC}">
              <c16:uniqueId val="{00000004-3D25-40B4-AB56-3EDBA4C02595}"/>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Sheet1!$A$2:$A$4</c:f>
              <c:strCache>
                <c:ptCount val="3"/>
                <c:pt idx="0">
                  <c:v>Reading &amp; Math</c:v>
                </c:pt>
                <c:pt idx="1">
                  <c:v>Reading*</c:v>
                </c:pt>
                <c:pt idx="2">
                  <c:v>Math</c:v>
                </c:pt>
              </c:strCache>
            </c:strRef>
          </c:cat>
          <c:val>
            <c:numRef>
              <c:f>Sheet1!$C$2:$C$4</c:f>
              <c:numCache>
                <c:formatCode>General</c:formatCode>
                <c:ptCount val="3"/>
                <c:pt idx="1">
                  <c:v>6</c:v>
                </c:pt>
                <c:pt idx="2">
                  <c:v>10</c:v>
                </c:pt>
              </c:numCache>
            </c:numRef>
          </c:val>
          <c:extLst>
            <c:ext xmlns:c16="http://schemas.microsoft.com/office/drawing/2014/chart" uri="{C3380CC4-5D6E-409C-BE32-E72D297353CC}">
              <c16:uniqueId val="{00000005-3D25-40B4-AB56-3EDBA4C02595}"/>
            </c:ext>
          </c:extLst>
        </c:ser>
        <c:dLbls>
          <c:showLegendKey val="0"/>
          <c:showVal val="0"/>
          <c:showCatName val="0"/>
          <c:showSerName val="0"/>
          <c:showPercent val="0"/>
          <c:showBubbleSize val="0"/>
        </c:dLbls>
        <c:gapWidth val="111"/>
        <c:overlap val="100"/>
        <c:axId val="588548744"/>
        <c:axId val="588556616"/>
      </c:barChart>
      <c:catAx>
        <c:axId val="588548744"/>
        <c:scaling>
          <c:orientation val="minMax"/>
        </c:scaling>
        <c:delete val="1"/>
        <c:axPos val="b"/>
        <c:numFmt formatCode="General" sourceLinked="1"/>
        <c:majorTickMark val="none"/>
        <c:minorTickMark val="none"/>
        <c:tickLblPos val="nextTo"/>
        <c:crossAx val="588556616"/>
        <c:crosses val="autoZero"/>
        <c:auto val="1"/>
        <c:lblAlgn val="ctr"/>
        <c:lblOffset val="100"/>
        <c:noMultiLvlLbl val="0"/>
      </c:catAx>
      <c:valAx>
        <c:axId val="588556616"/>
        <c:scaling>
          <c:orientation val="minMax"/>
        </c:scaling>
        <c:delete val="1"/>
        <c:axPos val="l"/>
        <c:numFmt formatCode="General" sourceLinked="1"/>
        <c:majorTickMark val="none"/>
        <c:minorTickMark val="none"/>
        <c:tickLblPos val="nextTo"/>
        <c:crossAx val="588548744"/>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4763E-61E3-491D-87BD-47131285C9B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4705BAC-4947-4C9A-A3A7-786AAC38DA24}">
      <dgm:prSet phldrT="[Text]"/>
      <dgm:spPr>
        <a:solidFill>
          <a:schemeClr val="accent1">
            <a:lumMod val="50000"/>
          </a:schemeClr>
        </a:solidFill>
      </dgm:spPr>
      <dgm:t>
        <a:bodyPr/>
        <a:lstStyle/>
        <a:p>
          <a:r>
            <a:rPr lang="en-US" b="1"/>
            <a:t>Support Visits</a:t>
          </a:r>
        </a:p>
      </dgm:t>
    </dgm:pt>
    <dgm:pt modelId="{507E8CCF-DED6-4540-988A-00C9048D5D62}" type="parTrans" cxnId="{A1B3CC9F-5A11-4D33-98E7-DD8A3BD98D0C}">
      <dgm:prSet/>
      <dgm:spPr/>
      <dgm:t>
        <a:bodyPr/>
        <a:lstStyle/>
        <a:p>
          <a:endParaRPr lang="en-US"/>
        </a:p>
      </dgm:t>
    </dgm:pt>
    <dgm:pt modelId="{DB6C9234-EC63-4A02-8276-39C5422D5A33}" type="sibTrans" cxnId="{A1B3CC9F-5A11-4D33-98E7-DD8A3BD98D0C}">
      <dgm:prSet/>
      <dgm:spPr/>
      <dgm:t>
        <a:bodyPr/>
        <a:lstStyle/>
        <a:p>
          <a:endParaRPr lang="en-US"/>
        </a:p>
      </dgm:t>
    </dgm:pt>
    <dgm:pt modelId="{BEBD12E1-F8CD-4D31-8142-D5901ACC9859}">
      <dgm:prSet phldrT="[Text]"/>
      <dgm:spPr/>
      <dgm:t>
        <a:bodyPr/>
        <a:lstStyle/>
        <a:p>
          <a:r>
            <a:rPr lang="en-US" b="1"/>
            <a:t>Data Collection</a:t>
          </a:r>
        </a:p>
      </dgm:t>
    </dgm:pt>
    <dgm:pt modelId="{5B44AC22-A918-4CC3-9797-6B6EC604082F}" type="parTrans" cxnId="{7726BF21-8492-47A5-BE19-3A531197160F}">
      <dgm:prSet/>
      <dgm:spPr/>
      <dgm:t>
        <a:bodyPr/>
        <a:lstStyle/>
        <a:p>
          <a:endParaRPr lang="en-US"/>
        </a:p>
      </dgm:t>
    </dgm:pt>
    <dgm:pt modelId="{4B0C53DA-9607-4583-9B9C-B143D83E195B}" type="sibTrans" cxnId="{7726BF21-8492-47A5-BE19-3A531197160F}">
      <dgm:prSet/>
      <dgm:spPr/>
      <dgm:t>
        <a:bodyPr/>
        <a:lstStyle/>
        <a:p>
          <a:endParaRPr lang="en-US"/>
        </a:p>
      </dgm:t>
    </dgm:pt>
    <dgm:pt modelId="{3B21468C-28DB-4F2B-9E99-8BFBEA3C7E28}">
      <dgm:prSet phldrT="[Text]"/>
      <dgm:spPr/>
      <dgm:t>
        <a:bodyPr/>
        <a:lstStyle/>
        <a:p>
          <a:r>
            <a:rPr lang="en-US" b="1"/>
            <a:t>Redesign Session </a:t>
          </a:r>
        </a:p>
      </dgm:t>
    </dgm:pt>
    <dgm:pt modelId="{B7149E9A-5A38-4845-8CCD-5A964C54B51F}" type="parTrans" cxnId="{B54AF2B3-470F-4553-82CA-03DF562416A9}">
      <dgm:prSet/>
      <dgm:spPr/>
      <dgm:t>
        <a:bodyPr/>
        <a:lstStyle/>
        <a:p>
          <a:endParaRPr lang="en-US"/>
        </a:p>
      </dgm:t>
    </dgm:pt>
    <dgm:pt modelId="{0E58A0C2-BFDA-4DD8-8BAD-0267FAFB0E7D}" type="sibTrans" cxnId="{B54AF2B3-470F-4553-82CA-03DF562416A9}">
      <dgm:prSet/>
      <dgm:spPr/>
      <dgm:t>
        <a:bodyPr/>
        <a:lstStyle/>
        <a:p>
          <a:endParaRPr lang="en-US"/>
        </a:p>
      </dgm:t>
    </dgm:pt>
    <dgm:pt modelId="{A43C85F1-3F80-48C6-8C7A-5F129ED9418D}">
      <dgm:prSet phldrT="[Text]"/>
      <dgm:spPr/>
      <dgm:t>
        <a:bodyPr/>
        <a:lstStyle/>
        <a:p>
          <a:r>
            <a:rPr lang="en-US" b="1"/>
            <a:t>Professional Development</a:t>
          </a:r>
        </a:p>
      </dgm:t>
    </dgm:pt>
    <dgm:pt modelId="{C6972FB1-C2E3-443A-AA77-756691830CC1}" type="parTrans" cxnId="{B6A817D2-B11A-4679-AAEF-6D236071BE02}">
      <dgm:prSet/>
      <dgm:spPr/>
      <dgm:t>
        <a:bodyPr/>
        <a:lstStyle/>
        <a:p>
          <a:endParaRPr lang="en-US"/>
        </a:p>
      </dgm:t>
    </dgm:pt>
    <dgm:pt modelId="{8EE91A16-A931-4A82-9D1F-1991A45574D4}" type="sibTrans" cxnId="{B6A817D2-B11A-4679-AAEF-6D236071BE02}">
      <dgm:prSet/>
      <dgm:spPr/>
      <dgm:t>
        <a:bodyPr/>
        <a:lstStyle/>
        <a:p>
          <a:endParaRPr lang="en-US"/>
        </a:p>
      </dgm:t>
    </dgm:pt>
    <dgm:pt modelId="{6297E674-4B79-4D1D-97E3-9CD17EFC5306}" type="pres">
      <dgm:prSet presAssocID="{A394763E-61E3-491D-87BD-47131285C9B1}" presName="cycle" presStyleCnt="0">
        <dgm:presLayoutVars>
          <dgm:dir/>
          <dgm:resizeHandles val="exact"/>
        </dgm:presLayoutVars>
      </dgm:prSet>
      <dgm:spPr/>
    </dgm:pt>
    <dgm:pt modelId="{972E88B8-4A5F-468E-AD84-25F0E1EE76F3}" type="pres">
      <dgm:prSet presAssocID="{84705BAC-4947-4C9A-A3A7-786AAC38DA24}" presName="node" presStyleLbl="node1" presStyleIdx="0" presStyleCnt="4">
        <dgm:presLayoutVars>
          <dgm:bulletEnabled val="1"/>
        </dgm:presLayoutVars>
      </dgm:prSet>
      <dgm:spPr/>
    </dgm:pt>
    <dgm:pt modelId="{B9BA9086-0351-49E1-8571-ED93BCD7AEFC}" type="pres">
      <dgm:prSet presAssocID="{84705BAC-4947-4C9A-A3A7-786AAC38DA24}" presName="spNode" presStyleCnt="0"/>
      <dgm:spPr/>
    </dgm:pt>
    <dgm:pt modelId="{95F2B145-A2E7-43BA-8296-C8CC91348145}" type="pres">
      <dgm:prSet presAssocID="{DB6C9234-EC63-4A02-8276-39C5422D5A33}" presName="sibTrans" presStyleLbl="sibTrans1D1" presStyleIdx="0" presStyleCnt="4"/>
      <dgm:spPr/>
    </dgm:pt>
    <dgm:pt modelId="{2B759077-0307-4F73-8985-2C8AEFF1CC35}" type="pres">
      <dgm:prSet presAssocID="{BEBD12E1-F8CD-4D31-8142-D5901ACC9859}" presName="node" presStyleLbl="node1" presStyleIdx="1" presStyleCnt="4">
        <dgm:presLayoutVars>
          <dgm:bulletEnabled val="1"/>
        </dgm:presLayoutVars>
      </dgm:prSet>
      <dgm:spPr/>
    </dgm:pt>
    <dgm:pt modelId="{EC0ACFC6-5481-4469-B3F1-6AD49A317F55}" type="pres">
      <dgm:prSet presAssocID="{BEBD12E1-F8CD-4D31-8142-D5901ACC9859}" presName="spNode" presStyleCnt="0"/>
      <dgm:spPr/>
    </dgm:pt>
    <dgm:pt modelId="{2CF828CA-88E8-4D30-BA16-889565B55149}" type="pres">
      <dgm:prSet presAssocID="{4B0C53DA-9607-4583-9B9C-B143D83E195B}" presName="sibTrans" presStyleLbl="sibTrans1D1" presStyleIdx="1" presStyleCnt="4"/>
      <dgm:spPr/>
    </dgm:pt>
    <dgm:pt modelId="{AA292620-71B3-458D-8BE9-0BB436115C85}" type="pres">
      <dgm:prSet presAssocID="{3B21468C-28DB-4F2B-9E99-8BFBEA3C7E28}" presName="node" presStyleLbl="node1" presStyleIdx="2" presStyleCnt="4">
        <dgm:presLayoutVars>
          <dgm:bulletEnabled val="1"/>
        </dgm:presLayoutVars>
      </dgm:prSet>
      <dgm:spPr/>
    </dgm:pt>
    <dgm:pt modelId="{1A2D56B0-A94E-4B43-ABD4-D17DF4D65C21}" type="pres">
      <dgm:prSet presAssocID="{3B21468C-28DB-4F2B-9E99-8BFBEA3C7E28}" presName="spNode" presStyleCnt="0"/>
      <dgm:spPr/>
    </dgm:pt>
    <dgm:pt modelId="{24EAF22C-F619-49CD-81AA-CA5437AB8FCE}" type="pres">
      <dgm:prSet presAssocID="{0E58A0C2-BFDA-4DD8-8BAD-0267FAFB0E7D}" presName="sibTrans" presStyleLbl="sibTrans1D1" presStyleIdx="2" presStyleCnt="4"/>
      <dgm:spPr/>
    </dgm:pt>
    <dgm:pt modelId="{026B9D3F-F16A-43CB-82E5-5B84605706BC}" type="pres">
      <dgm:prSet presAssocID="{A43C85F1-3F80-48C6-8C7A-5F129ED9418D}" presName="node" presStyleLbl="node1" presStyleIdx="3" presStyleCnt="4" custRadScaleRad="99349" custRadScaleInc="1138">
        <dgm:presLayoutVars>
          <dgm:bulletEnabled val="1"/>
        </dgm:presLayoutVars>
      </dgm:prSet>
      <dgm:spPr/>
    </dgm:pt>
    <dgm:pt modelId="{19D83C1E-3177-4D30-9D62-55CA795B9BFE}" type="pres">
      <dgm:prSet presAssocID="{A43C85F1-3F80-48C6-8C7A-5F129ED9418D}" presName="spNode" presStyleCnt="0"/>
      <dgm:spPr/>
    </dgm:pt>
    <dgm:pt modelId="{B5929CE7-0C38-4884-916D-D0EFB88DD39F}" type="pres">
      <dgm:prSet presAssocID="{8EE91A16-A931-4A82-9D1F-1991A45574D4}" presName="sibTrans" presStyleLbl="sibTrans1D1" presStyleIdx="3" presStyleCnt="4"/>
      <dgm:spPr/>
    </dgm:pt>
  </dgm:ptLst>
  <dgm:cxnLst>
    <dgm:cxn modelId="{21AA9901-1E91-4473-928D-FD4C7AA40EC6}" type="presOf" srcId="{3B21468C-28DB-4F2B-9E99-8BFBEA3C7E28}" destId="{AA292620-71B3-458D-8BE9-0BB436115C85}" srcOrd="0" destOrd="0" presId="urn:microsoft.com/office/officeart/2005/8/layout/cycle5"/>
    <dgm:cxn modelId="{D851F41E-747A-40B2-9B09-BE0E6469049C}" type="presOf" srcId="{A394763E-61E3-491D-87BD-47131285C9B1}" destId="{6297E674-4B79-4D1D-97E3-9CD17EFC5306}" srcOrd="0" destOrd="0" presId="urn:microsoft.com/office/officeart/2005/8/layout/cycle5"/>
    <dgm:cxn modelId="{7726BF21-8492-47A5-BE19-3A531197160F}" srcId="{A394763E-61E3-491D-87BD-47131285C9B1}" destId="{BEBD12E1-F8CD-4D31-8142-D5901ACC9859}" srcOrd="1" destOrd="0" parTransId="{5B44AC22-A918-4CC3-9797-6B6EC604082F}" sibTransId="{4B0C53DA-9607-4583-9B9C-B143D83E195B}"/>
    <dgm:cxn modelId="{4D111734-7BA9-4447-B7FC-36E287C5F8C5}" type="presOf" srcId="{84705BAC-4947-4C9A-A3A7-786AAC38DA24}" destId="{972E88B8-4A5F-468E-AD84-25F0E1EE76F3}" srcOrd="0" destOrd="0" presId="urn:microsoft.com/office/officeart/2005/8/layout/cycle5"/>
    <dgm:cxn modelId="{FBBE156B-2B44-4483-A5CF-729E965E5B29}" type="presOf" srcId="{0E58A0C2-BFDA-4DD8-8BAD-0267FAFB0E7D}" destId="{24EAF22C-F619-49CD-81AA-CA5437AB8FCE}" srcOrd="0" destOrd="0" presId="urn:microsoft.com/office/officeart/2005/8/layout/cycle5"/>
    <dgm:cxn modelId="{D79CE876-0133-4A77-A54F-05C956A04914}" type="presOf" srcId="{A43C85F1-3F80-48C6-8C7A-5F129ED9418D}" destId="{026B9D3F-F16A-43CB-82E5-5B84605706BC}" srcOrd="0" destOrd="0" presId="urn:microsoft.com/office/officeart/2005/8/layout/cycle5"/>
    <dgm:cxn modelId="{A1B3CC9F-5A11-4D33-98E7-DD8A3BD98D0C}" srcId="{A394763E-61E3-491D-87BD-47131285C9B1}" destId="{84705BAC-4947-4C9A-A3A7-786AAC38DA24}" srcOrd="0" destOrd="0" parTransId="{507E8CCF-DED6-4540-988A-00C9048D5D62}" sibTransId="{DB6C9234-EC63-4A02-8276-39C5422D5A33}"/>
    <dgm:cxn modelId="{B54AF2B3-470F-4553-82CA-03DF562416A9}" srcId="{A394763E-61E3-491D-87BD-47131285C9B1}" destId="{3B21468C-28DB-4F2B-9E99-8BFBEA3C7E28}" srcOrd="2" destOrd="0" parTransId="{B7149E9A-5A38-4845-8CCD-5A964C54B51F}" sibTransId="{0E58A0C2-BFDA-4DD8-8BAD-0267FAFB0E7D}"/>
    <dgm:cxn modelId="{5043C5BF-13D3-45AC-B9E6-0E0A24EBDAC6}" type="presOf" srcId="{DB6C9234-EC63-4A02-8276-39C5422D5A33}" destId="{95F2B145-A2E7-43BA-8296-C8CC91348145}" srcOrd="0" destOrd="0" presId="urn:microsoft.com/office/officeart/2005/8/layout/cycle5"/>
    <dgm:cxn modelId="{B6A817D2-B11A-4679-AAEF-6D236071BE02}" srcId="{A394763E-61E3-491D-87BD-47131285C9B1}" destId="{A43C85F1-3F80-48C6-8C7A-5F129ED9418D}" srcOrd="3" destOrd="0" parTransId="{C6972FB1-C2E3-443A-AA77-756691830CC1}" sibTransId="{8EE91A16-A931-4A82-9D1F-1991A45574D4}"/>
    <dgm:cxn modelId="{9DFC53DF-462E-4A0A-89D8-861BEA8C0997}" type="presOf" srcId="{8EE91A16-A931-4A82-9D1F-1991A45574D4}" destId="{B5929CE7-0C38-4884-916D-D0EFB88DD39F}" srcOrd="0" destOrd="0" presId="urn:microsoft.com/office/officeart/2005/8/layout/cycle5"/>
    <dgm:cxn modelId="{901B02F0-2FE2-44C4-9A77-B30B7D75D42F}" type="presOf" srcId="{4B0C53DA-9607-4583-9B9C-B143D83E195B}" destId="{2CF828CA-88E8-4D30-BA16-889565B55149}" srcOrd="0" destOrd="0" presId="urn:microsoft.com/office/officeart/2005/8/layout/cycle5"/>
    <dgm:cxn modelId="{473D53F0-7118-435B-BCC5-E4CD036FA077}" type="presOf" srcId="{BEBD12E1-F8CD-4D31-8142-D5901ACC9859}" destId="{2B759077-0307-4F73-8985-2C8AEFF1CC35}" srcOrd="0" destOrd="0" presId="urn:microsoft.com/office/officeart/2005/8/layout/cycle5"/>
    <dgm:cxn modelId="{C1E48650-FA53-4EBC-8C49-8D19764B05FC}" type="presParOf" srcId="{6297E674-4B79-4D1D-97E3-9CD17EFC5306}" destId="{972E88B8-4A5F-468E-AD84-25F0E1EE76F3}" srcOrd="0" destOrd="0" presId="urn:microsoft.com/office/officeart/2005/8/layout/cycle5"/>
    <dgm:cxn modelId="{498153F8-EA65-4440-BEAE-9FD6D6874CD1}" type="presParOf" srcId="{6297E674-4B79-4D1D-97E3-9CD17EFC5306}" destId="{B9BA9086-0351-49E1-8571-ED93BCD7AEFC}" srcOrd="1" destOrd="0" presId="urn:microsoft.com/office/officeart/2005/8/layout/cycle5"/>
    <dgm:cxn modelId="{805B954C-995C-4C74-9F17-0DA0F250DD96}" type="presParOf" srcId="{6297E674-4B79-4D1D-97E3-9CD17EFC5306}" destId="{95F2B145-A2E7-43BA-8296-C8CC91348145}" srcOrd="2" destOrd="0" presId="urn:microsoft.com/office/officeart/2005/8/layout/cycle5"/>
    <dgm:cxn modelId="{CC3FDF5C-81D3-4014-A06C-BC47BC8887A6}" type="presParOf" srcId="{6297E674-4B79-4D1D-97E3-9CD17EFC5306}" destId="{2B759077-0307-4F73-8985-2C8AEFF1CC35}" srcOrd="3" destOrd="0" presId="urn:microsoft.com/office/officeart/2005/8/layout/cycle5"/>
    <dgm:cxn modelId="{D9512A60-09A4-4AE8-9C0D-1078B90A0315}" type="presParOf" srcId="{6297E674-4B79-4D1D-97E3-9CD17EFC5306}" destId="{EC0ACFC6-5481-4469-B3F1-6AD49A317F55}" srcOrd="4" destOrd="0" presId="urn:microsoft.com/office/officeart/2005/8/layout/cycle5"/>
    <dgm:cxn modelId="{166EB66D-4B59-4123-9F9C-2B3A71845B95}" type="presParOf" srcId="{6297E674-4B79-4D1D-97E3-9CD17EFC5306}" destId="{2CF828CA-88E8-4D30-BA16-889565B55149}" srcOrd="5" destOrd="0" presId="urn:microsoft.com/office/officeart/2005/8/layout/cycle5"/>
    <dgm:cxn modelId="{5AFE8296-D557-45DF-9413-22E75B2AF662}" type="presParOf" srcId="{6297E674-4B79-4D1D-97E3-9CD17EFC5306}" destId="{AA292620-71B3-458D-8BE9-0BB436115C85}" srcOrd="6" destOrd="0" presId="urn:microsoft.com/office/officeart/2005/8/layout/cycle5"/>
    <dgm:cxn modelId="{967FCEAF-0F0E-44D4-B54F-F0BAAFFC6BC3}" type="presParOf" srcId="{6297E674-4B79-4D1D-97E3-9CD17EFC5306}" destId="{1A2D56B0-A94E-4B43-ABD4-D17DF4D65C21}" srcOrd="7" destOrd="0" presId="urn:microsoft.com/office/officeart/2005/8/layout/cycle5"/>
    <dgm:cxn modelId="{B783A3ED-2FE5-4349-B373-E18A0758B252}" type="presParOf" srcId="{6297E674-4B79-4D1D-97E3-9CD17EFC5306}" destId="{24EAF22C-F619-49CD-81AA-CA5437AB8FCE}" srcOrd="8" destOrd="0" presId="urn:microsoft.com/office/officeart/2005/8/layout/cycle5"/>
    <dgm:cxn modelId="{12D91728-1DB2-493A-8F5B-0A8AEEB95B36}" type="presParOf" srcId="{6297E674-4B79-4D1D-97E3-9CD17EFC5306}" destId="{026B9D3F-F16A-43CB-82E5-5B84605706BC}" srcOrd="9" destOrd="0" presId="urn:microsoft.com/office/officeart/2005/8/layout/cycle5"/>
    <dgm:cxn modelId="{AC0AA3A2-A0C2-4B97-9BD4-9CE3A4EF9A6B}" type="presParOf" srcId="{6297E674-4B79-4D1D-97E3-9CD17EFC5306}" destId="{19D83C1E-3177-4D30-9D62-55CA795B9BFE}" srcOrd="10" destOrd="0" presId="urn:microsoft.com/office/officeart/2005/8/layout/cycle5"/>
    <dgm:cxn modelId="{DE2193FA-C20C-4B22-90E3-6FF5B3268439}" type="presParOf" srcId="{6297E674-4B79-4D1D-97E3-9CD17EFC5306}" destId="{B5929CE7-0C38-4884-916D-D0EFB88DD39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E88B8-4A5F-468E-AD84-25F0E1EE76F3}">
      <dsp:nvSpPr>
        <dsp:cNvPr id="0" name=""/>
        <dsp:cNvSpPr/>
      </dsp:nvSpPr>
      <dsp:spPr>
        <a:xfrm>
          <a:off x="2789208" y="882"/>
          <a:ext cx="1806584" cy="1174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Support Visits</a:t>
          </a:r>
        </a:p>
      </dsp:txBody>
      <dsp:txXfrm>
        <a:off x="2846532" y="58206"/>
        <a:ext cx="1691936" cy="1059632"/>
      </dsp:txXfrm>
    </dsp:sp>
    <dsp:sp modelId="{95F2B145-A2E7-43BA-8296-C8CC91348145}">
      <dsp:nvSpPr>
        <dsp:cNvPr id="0" name=""/>
        <dsp:cNvSpPr/>
      </dsp:nvSpPr>
      <dsp:spPr>
        <a:xfrm>
          <a:off x="1753708" y="588022"/>
          <a:ext cx="3877585" cy="3877585"/>
        </a:xfrm>
        <a:custGeom>
          <a:avLst/>
          <a:gdLst/>
          <a:ahLst/>
          <a:cxnLst/>
          <a:rect l="0" t="0" r="0" b="0"/>
          <a:pathLst>
            <a:path>
              <a:moveTo>
                <a:pt x="3091101" y="379593"/>
              </a:moveTo>
              <a:arcTo wR="1938792" hR="1938792" stAng="18387951"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759077-0307-4F73-8985-2C8AEFF1CC35}">
      <dsp:nvSpPr>
        <dsp:cNvPr id="0" name=""/>
        <dsp:cNvSpPr/>
      </dsp:nvSpPr>
      <dsp:spPr>
        <a:xfrm>
          <a:off x="4728001" y="1939674"/>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Data Collection</a:t>
          </a:r>
        </a:p>
      </dsp:txBody>
      <dsp:txXfrm>
        <a:off x="4785325" y="1996998"/>
        <a:ext cx="1691936" cy="1059632"/>
      </dsp:txXfrm>
    </dsp:sp>
    <dsp:sp modelId="{2CF828CA-88E8-4D30-BA16-889565B55149}">
      <dsp:nvSpPr>
        <dsp:cNvPr id="0" name=""/>
        <dsp:cNvSpPr/>
      </dsp:nvSpPr>
      <dsp:spPr>
        <a:xfrm>
          <a:off x="1753708" y="588022"/>
          <a:ext cx="3877585" cy="3877585"/>
        </a:xfrm>
        <a:custGeom>
          <a:avLst/>
          <a:gdLst/>
          <a:ahLst/>
          <a:cxnLst/>
          <a:rect l="0" t="0" r="0" b="0"/>
          <a:pathLst>
            <a:path>
              <a:moveTo>
                <a:pt x="3676515" y="2798580"/>
              </a:moveTo>
              <a:arcTo wR="1938792" hR="1938792" stAng="1579512"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A292620-71B3-458D-8BE9-0BB436115C85}">
      <dsp:nvSpPr>
        <dsp:cNvPr id="0" name=""/>
        <dsp:cNvSpPr/>
      </dsp:nvSpPr>
      <dsp:spPr>
        <a:xfrm>
          <a:off x="2789208" y="3878467"/>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Redesign Session </a:t>
          </a:r>
        </a:p>
      </dsp:txBody>
      <dsp:txXfrm>
        <a:off x="2846532" y="3935791"/>
        <a:ext cx="1691936" cy="1059632"/>
      </dsp:txXfrm>
    </dsp:sp>
    <dsp:sp modelId="{24EAF22C-F619-49CD-81AA-CA5437AB8FCE}">
      <dsp:nvSpPr>
        <dsp:cNvPr id="0" name=""/>
        <dsp:cNvSpPr/>
      </dsp:nvSpPr>
      <dsp:spPr>
        <a:xfrm>
          <a:off x="1769528" y="596445"/>
          <a:ext cx="3877585" cy="3877585"/>
        </a:xfrm>
        <a:custGeom>
          <a:avLst/>
          <a:gdLst/>
          <a:ahLst/>
          <a:cxnLst/>
          <a:rect l="0" t="0" r="0" b="0"/>
          <a:pathLst>
            <a:path>
              <a:moveTo>
                <a:pt x="771687" y="3486947"/>
              </a:moveTo>
              <a:arcTo wR="1938792" hR="1938792" stAng="7620690" swAng="1635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26B9D3F-F16A-43CB-82E5-5B84605706BC}">
      <dsp:nvSpPr>
        <dsp:cNvPr id="0" name=""/>
        <dsp:cNvSpPr/>
      </dsp:nvSpPr>
      <dsp:spPr>
        <a:xfrm>
          <a:off x="863071" y="1928197"/>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Professional Development</a:t>
          </a:r>
        </a:p>
      </dsp:txBody>
      <dsp:txXfrm>
        <a:off x="920395" y="1985521"/>
        <a:ext cx="1691936" cy="1059632"/>
      </dsp:txXfrm>
    </dsp:sp>
    <dsp:sp modelId="{B5929CE7-0C38-4884-916D-D0EFB88DD39F}">
      <dsp:nvSpPr>
        <dsp:cNvPr id="0" name=""/>
        <dsp:cNvSpPr/>
      </dsp:nvSpPr>
      <dsp:spPr>
        <a:xfrm>
          <a:off x="1769730" y="579489"/>
          <a:ext cx="3877585" cy="3877585"/>
        </a:xfrm>
        <a:custGeom>
          <a:avLst/>
          <a:gdLst/>
          <a:ahLst/>
          <a:cxnLst/>
          <a:rect l="0" t="0" r="0" b="0"/>
          <a:pathLst>
            <a:path>
              <a:moveTo>
                <a:pt x="200694" y="1079762"/>
              </a:moveTo>
              <a:arcTo wR="1938792" hR="1938792" stAng="12378014" swAng="1608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0.14843</cdr:x>
      <cdr:y>0.8842</cdr:y>
    </cdr:from>
    <cdr:to>
      <cdr:x>0.58747</cdr:x>
      <cdr:y>1</cdr:y>
    </cdr:to>
    <cdr:sp macro="" textlink="">
      <cdr:nvSpPr>
        <cdr:cNvPr id="2" name="TextBox 1">
          <a:extLst xmlns:a="http://schemas.openxmlformats.org/drawingml/2006/main">
            <a:ext uri="{FF2B5EF4-FFF2-40B4-BE49-F238E27FC236}">
              <a16:creationId xmlns:a16="http://schemas.microsoft.com/office/drawing/2014/main" id="{335503F3-0067-4367-A877-4ABD85ED00E5}"/>
            </a:ext>
          </a:extLst>
        </cdr:cNvPr>
        <cdr:cNvSpPr txBox="1"/>
      </cdr:nvSpPr>
      <cdr:spPr>
        <a:xfrm xmlns:a="http://schemas.openxmlformats.org/drawingml/2006/main">
          <a:off x="789829" y="3006142"/>
          <a:ext cx="2336275" cy="393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Percentiles of Learning Gains Produced by Teachers</a:t>
          </a:r>
        </a:p>
      </cdr:txBody>
    </cdr:sp>
  </cdr:relSizeAnchor>
  <cdr:relSizeAnchor xmlns:cdr="http://schemas.openxmlformats.org/drawingml/2006/chartDrawing">
    <cdr:from>
      <cdr:x>0.2144</cdr:x>
      <cdr:y>0.56778</cdr:y>
    </cdr:from>
    <cdr:to>
      <cdr:x>0.32881</cdr:x>
      <cdr:y>0.72171</cdr:y>
    </cdr:to>
    <cdr:sp macro="" textlink="">
      <cdr:nvSpPr>
        <cdr:cNvPr id="3" name="TextBox 2">
          <a:extLst xmlns:a="http://schemas.openxmlformats.org/drawingml/2006/main">
            <a:ext uri="{FF2B5EF4-FFF2-40B4-BE49-F238E27FC236}">
              <a16:creationId xmlns:a16="http://schemas.microsoft.com/office/drawing/2014/main" id="{88BA9057-1150-4D30-A2BE-6DB18B0D0C58}"/>
            </a:ext>
          </a:extLst>
        </cdr:cNvPr>
        <cdr:cNvSpPr txBox="1"/>
      </cdr:nvSpPr>
      <cdr:spPr>
        <a:xfrm xmlns:a="http://schemas.openxmlformats.org/drawingml/2006/main">
          <a:off x="1140896" y="1930357"/>
          <a:ext cx="608791" cy="523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Reading</a:t>
          </a:r>
        </a:p>
        <a:p xmlns:a="http://schemas.openxmlformats.org/drawingml/2006/main">
          <a:pPr algn="ctr"/>
          <a:r>
            <a:rPr lang="en-US" sz="1400" dirty="0"/>
            <a:t>&amp; Math</a:t>
          </a:r>
        </a:p>
      </cdr:txBody>
    </cdr:sp>
  </cdr:relSizeAnchor>
  <cdr:relSizeAnchor xmlns:cdr="http://schemas.openxmlformats.org/drawingml/2006/chartDrawing">
    <cdr:from>
      <cdr:x>0.79676</cdr:x>
      <cdr:y>0.56778</cdr:y>
    </cdr:from>
    <cdr:to>
      <cdr:x>0.91116</cdr:x>
      <cdr:y>0.72171</cdr:y>
    </cdr:to>
    <cdr:sp macro="" textlink="">
      <cdr:nvSpPr>
        <cdr:cNvPr id="4"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4239808"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Math</a:t>
          </a:r>
        </a:p>
      </cdr:txBody>
    </cdr:sp>
  </cdr:relSizeAnchor>
  <cdr:relSizeAnchor xmlns:cdr="http://schemas.openxmlformats.org/drawingml/2006/chartDrawing">
    <cdr:from>
      <cdr:x>0.5</cdr:x>
      <cdr:y>0.56778</cdr:y>
    </cdr:from>
    <cdr:to>
      <cdr:x>0.61441</cdr:x>
      <cdr:y>0.72171</cdr:y>
    </cdr:to>
    <cdr:sp macro="" textlink="">
      <cdr:nvSpPr>
        <cdr:cNvPr id="5"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2660664"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Reading</a:t>
          </a:r>
        </a:p>
      </cdr:txBody>
    </cdr:sp>
  </cdr:relSizeAnchor>
</c:userShapes>
</file>

<file path=ppt/drawings/drawing2.xml><?xml version="1.0" encoding="utf-8"?>
<c:userShapes xmlns:c="http://schemas.openxmlformats.org/drawingml/2006/chart">
  <cdr:relSizeAnchor xmlns:cdr="http://schemas.openxmlformats.org/drawingml/2006/chartDrawing">
    <cdr:from>
      <cdr:x>0.14843</cdr:x>
      <cdr:y>0.8842</cdr:y>
    </cdr:from>
    <cdr:to>
      <cdr:x>0.58747</cdr:x>
      <cdr:y>1</cdr:y>
    </cdr:to>
    <cdr:sp macro="" textlink="">
      <cdr:nvSpPr>
        <cdr:cNvPr id="2" name="TextBox 1">
          <a:extLst xmlns:a="http://schemas.openxmlformats.org/drawingml/2006/main">
            <a:ext uri="{FF2B5EF4-FFF2-40B4-BE49-F238E27FC236}">
              <a16:creationId xmlns:a16="http://schemas.microsoft.com/office/drawing/2014/main" id="{335503F3-0067-4367-A877-4ABD85ED00E5}"/>
            </a:ext>
          </a:extLst>
        </cdr:cNvPr>
        <cdr:cNvSpPr txBox="1"/>
      </cdr:nvSpPr>
      <cdr:spPr>
        <a:xfrm xmlns:a="http://schemas.openxmlformats.org/drawingml/2006/main">
          <a:off x="789829" y="3006142"/>
          <a:ext cx="2336275" cy="393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Percentiles of Learning Gains Produced by Teachers</a:t>
          </a:r>
        </a:p>
      </cdr:txBody>
    </cdr:sp>
  </cdr:relSizeAnchor>
  <cdr:relSizeAnchor xmlns:cdr="http://schemas.openxmlformats.org/drawingml/2006/chartDrawing">
    <cdr:from>
      <cdr:x>0.2144</cdr:x>
      <cdr:y>0.56778</cdr:y>
    </cdr:from>
    <cdr:to>
      <cdr:x>0.32881</cdr:x>
      <cdr:y>0.72171</cdr:y>
    </cdr:to>
    <cdr:sp macro="" textlink="">
      <cdr:nvSpPr>
        <cdr:cNvPr id="3" name="TextBox 2">
          <a:extLst xmlns:a="http://schemas.openxmlformats.org/drawingml/2006/main">
            <a:ext uri="{FF2B5EF4-FFF2-40B4-BE49-F238E27FC236}">
              <a16:creationId xmlns:a16="http://schemas.microsoft.com/office/drawing/2014/main" id="{88BA9057-1150-4D30-A2BE-6DB18B0D0C58}"/>
            </a:ext>
          </a:extLst>
        </cdr:cNvPr>
        <cdr:cNvSpPr txBox="1"/>
      </cdr:nvSpPr>
      <cdr:spPr>
        <a:xfrm xmlns:a="http://schemas.openxmlformats.org/drawingml/2006/main">
          <a:off x="1140896" y="1930357"/>
          <a:ext cx="608791" cy="523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Reading</a:t>
          </a:r>
        </a:p>
        <a:p xmlns:a="http://schemas.openxmlformats.org/drawingml/2006/main">
          <a:pPr algn="ctr"/>
          <a:r>
            <a:rPr lang="en-US" sz="1400" dirty="0"/>
            <a:t>&amp; Math</a:t>
          </a:r>
        </a:p>
      </cdr:txBody>
    </cdr:sp>
  </cdr:relSizeAnchor>
  <cdr:relSizeAnchor xmlns:cdr="http://schemas.openxmlformats.org/drawingml/2006/chartDrawing">
    <cdr:from>
      <cdr:x>0.79676</cdr:x>
      <cdr:y>0.56778</cdr:y>
    </cdr:from>
    <cdr:to>
      <cdr:x>0.91116</cdr:x>
      <cdr:y>0.72171</cdr:y>
    </cdr:to>
    <cdr:sp macro="" textlink="">
      <cdr:nvSpPr>
        <cdr:cNvPr id="4"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4239808"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Math</a:t>
          </a:r>
        </a:p>
      </cdr:txBody>
    </cdr:sp>
  </cdr:relSizeAnchor>
  <cdr:relSizeAnchor xmlns:cdr="http://schemas.openxmlformats.org/drawingml/2006/chartDrawing">
    <cdr:from>
      <cdr:x>0.5</cdr:x>
      <cdr:y>0.56778</cdr:y>
    </cdr:from>
    <cdr:to>
      <cdr:x>0.61441</cdr:x>
      <cdr:y>0.72171</cdr:y>
    </cdr:to>
    <cdr:sp macro="" textlink="">
      <cdr:nvSpPr>
        <cdr:cNvPr id="5"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2660664"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Reading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A96035-1451-472A-9CE6-05ED970999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76E377-1E2A-4B50-AB61-AFC52CE8E3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69CB30-D96A-48EC-B1E4-D23483DDF6E1}" type="datetimeFigureOut">
              <a:rPr lang="en-US" smtClean="0"/>
              <a:t>11/13/2019</a:t>
            </a:fld>
            <a:endParaRPr lang="en-US"/>
          </a:p>
        </p:txBody>
      </p:sp>
      <p:sp>
        <p:nvSpPr>
          <p:cNvPr id="4" name="Footer Placeholder 3">
            <a:extLst>
              <a:ext uri="{FF2B5EF4-FFF2-40B4-BE49-F238E27FC236}">
                <a16:creationId xmlns:a16="http://schemas.microsoft.com/office/drawing/2014/main" id="{368EF0C0-DDD7-4BFC-8837-C4116AAD87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0E9967-12B6-4339-88F5-619D58F126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782597-629A-4FCA-94E4-30CB8557AF3D}" type="slidenum">
              <a:rPr lang="en-US" smtClean="0"/>
              <a:t>‹#›</a:t>
            </a:fld>
            <a:endParaRPr lang="en-US"/>
          </a:p>
        </p:txBody>
      </p:sp>
    </p:spTree>
    <p:extLst>
      <p:ext uri="{BB962C8B-B14F-4D97-AF65-F5344CB8AC3E}">
        <p14:creationId xmlns:p14="http://schemas.microsoft.com/office/powerpoint/2010/main" val="176238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1E8B-471B-49E6-9942-036CC76B827F}" type="datetimeFigureOut">
              <a:rPr lang="en-US" smtClean="0"/>
              <a:t>11/13/2019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ECE7F-0B4A-4070-80F6-26359A84C081}" type="slidenum">
              <a:rPr lang="en-US" smtClean="0"/>
              <a:t>‹#›</a:t>
            </a:fld>
            <a:endParaRPr lang="en-US"/>
          </a:p>
        </p:txBody>
      </p:sp>
    </p:spTree>
    <p:extLst>
      <p:ext uri="{BB962C8B-B14F-4D97-AF65-F5344CB8AC3E}">
        <p14:creationId xmlns:p14="http://schemas.microsoft.com/office/powerpoint/2010/main" val="4113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Estimated time: 120 minutes</a:t>
            </a:r>
          </a:p>
          <a:p>
            <a:endParaRPr lang="en-US" b="1" i="1" dirty="0"/>
          </a:p>
          <a:p>
            <a:r>
              <a:rPr lang="en-US" b="1" i="1" dirty="0"/>
              <a:t>Advance preparation for this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Check and revise as needed optional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Please print out or make electronically available enough copies for each attendee: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Self-Reflection–OC Implementation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Release Time Artifacts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Role Clarity Artifact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Tracker Case Study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Materials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Sticky notes at each table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Chart paper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Markers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p:txBody>
      </p:sp>
      <p:sp>
        <p:nvSpPr>
          <p:cNvPr id="4" name="Slide Number Placeholder 3"/>
          <p:cNvSpPr>
            <a:spLocks noGrp="1"/>
          </p:cNvSpPr>
          <p:nvPr>
            <p:ph type="sldNum" sz="quarter" idx="10"/>
          </p:nvPr>
        </p:nvSpPr>
        <p:spPr/>
        <p:txBody>
          <a:bodyPr/>
          <a:lstStyle/>
          <a:p>
            <a:fld id="{896ECE7F-0B4A-4070-80F6-26359A84C081}" type="slidenum">
              <a:rPr lang="en-US" smtClean="0"/>
              <a:t>1</a:t>
            </a:fld>
            <a:endParaRPr lang="en-US"/>
          </a:p>
        </p:txBody>
      </p:sp>
    </p:spTree>
    <p:extLst>
      <p:ext uri="{BB962C8B-B14F-4D97-AF65-F5344CB8AC3E}">
        <p14:creationId xmlns:p14="http://schemas.microsoft.com/office/powerpoint/2010/main" val="2739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NOTE: Use if going through challenges full-group.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Discuss challenges and best practices with peers for three traditionally difficult aspects of early implementation. </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 </a:t>
            </a:r>
            <a:r>
              <a:rPr lang="en-US" sz="1200" b="0" i="0" kern="1200" dirty="0">
                <a:solidFill>
                  <a:schemeClr val="tx1"/>
                </a:solidFill>
                <a:effectLst/>
                <a:latin typeface="+mn-lt"/>
                <a:ea typeface="+mn-ea"/>
                <a:cs typeface="+mn-cs"/>
              </a:rPr>
              <a:t>15 minutes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What has been challenging about scheduling release time so far?</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Now, take a moment to read through the artifact and consider:</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How does this artifact compare to what you are doing in your school?</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Are there elements of this that you would like to incorporate in what you are doing?</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Do you have other ideas or resources that could work better?</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Once everyone has finished looking through the resource and had time to reflect, get with a partner and start discussing your responses to the questions.</a:t>
            </a:r>
          </a:p>
        </p:txBody>
      </p:sp>
      <p:sp>
        <p:nvSpPr>
          <p:cNvPr id="4" name="Slide Number Placeholder 3"/>
          <p:cNvSpPr>
            <a:spLocks noGrp="1"/>
          </p:cNvSpPr>
          <p:nvPr>
            <p:ph type="sldNum" sz="quarter" idx="10"/>
          </p:nvPr>
        </p:nvSpPr>
        <p:spPr/>
        <p:txBody>
          <a:bodyPr/>
          <a:lstStyle/>
          <a:p>
            <a:fld id="{896ECE7F-0B4A-4070-80F6-26359A84C081}" type="slidenum">
              <a:rPr lang="en-US" smtClean="0"/>
              <a:t>10</a:t>
            </a:fld>
            <a:endParaRPr lang="en-US"/>
          </a:p>
        </p:txBody>
      </p:sp>
    </p:spTree>
    <p:extLst>
      <p:ext uri="{BB962C8B-B14F-4D97-AF65-F5344CB8AC3E}">
        <p14:creationId xmlns:p14="http://schemas.microsoft.com/office/powerpoint/2010/main" val="253281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NOTE: Use if going through challenges full-group.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Discuss challenges and best practices with peers for three traditionally difficult aspects of early implementation. </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 </a:t>
            </a:r>
            <a:r>
              <a:rPr lang="en-US" sz="1200" b="0" i="0" kern="1200" dirty="0">
                <a:solidFill>
                  <a:schemeClr val="tx1"/>
                </a:solidFill>
                <a:effectLst/>
                <a:latin typeface="+mn-lt"/>
                <a:ea typeface="+mn-ea"/>
                <a:cs typeface="+mn-cs"/>
              </a:rPr>
              <a:t>15 minutes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What has been challenging about tracking teacher action steps so far?</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Now, take a moment to read through the artifact and consider:</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How does this artifact compare to what you are doing in your school?</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Are there elements of this that you would like to incorporate in what you are doing?</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Do you have other ideas or resources that could work better?</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Once everyone has finished looking through the resource and had time to reflect, get with an elbow partner and start discussing your responses to the questions.</a:t>
            </a:r>
          </a:p>
        </p:txBody>
      </p:sp>
      <p:sp>
        <p:nvSpPr>
          <p:cNvPr id="4" name="Slide Number Placeholder 3"/>
          <p:cNvSpPr>
            <a:spLocks noGrp="1"/>
          </p:cNvSpPr>
          <p:nvPr>
            <p:ph type="sldNum" sz="quarter" idx="10"/>
          </p:nvPr>
        </p:nvSpPr>
        <p:spPr/>
        <p:txBody>
          <a:bodyPr/>
          <a:lstStyle/>
          <a:p>
            <a:fld id="{896ECE7F-0B4A-4070-80F6-26359A84C081}" type="slidenum">
              <a:rPr lang="en-US" smtClean="0"/>
              <a:t>11</a:t>
            </a:fld>
            <a:endParaRPr lang="en-US"/>
          </a:p>
        </p:txBody>
      </p:sp>
    </p:spTree>
    <p:extLst>
      <p:ext uri="{BB962C8B-B14F-4D97-AF65-F5344CB8AC3E}">
        <p14:creationId xmlns:p14="http://schemas.microsoft.com/office/powerpoint/2010/main" val="64123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NOTE: Use if going into breakout groups.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Discuss challenges and best practices with peers for three traditionally difficult aspects of early implementation. </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 </a:t>
            </a:r>
            <a:r>
              <a:rPr lang="en-US" sz="1200" b="0" i="0" kern="1200" dirty="0">
                <a:solidFill>
                  <a:schemeClr val="tx1"/>
                </a:solidFill>
                <a:effectLst/>
                <a:latin typeface="+mn-lt"/>
                <a:ea typeface="+mn-ea"/>
                <a:cs typeface="+mn-cs"/>
              </a:rPr>
              <a:t>45 minutes (30 for small groups, 15 for sharing full group)</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Now that you are in your breakout groups, please complete the directions on the screen:</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First, read through your group’s artifact or case study individually. Each table has a pile of handouts specific to your topic area. Note that these artifacts and case studies are designed to spark your creativity and get you thinking about other ideas. As you read, take notes on:</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How does this artifact compare to what you are doing in your school?</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Are there elements of this that you would like to incorporate in what you are doing?</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Do you have other ideas or resources that could work better?</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Once everyone in your group has finished looking through the resource and had time to reflect, start discussing your responses to the questions with your colleagues.</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As you begin to wrap up, you group will choose one idea or resource that you discussed to share with the full group.</a:t>
            </a:r>
          </a:p>
          <a:p>
            <a:pPr marL="171450" lvl="0" indent="-171450">
              <a:buFont typeface="Arial" panose="020B0604020202020204" pitchFamily="34" charset="0"/>
              <a:buChar char="•"/>
            </a:pPr>
            <a:r>
              <a:rPr lang="en-US" b="0" i="0" kern="1200" dirty="0">
                <a:solidFill>
                  <a:schemeClr val="tx1"/>
                </a:solidFill>
                <a:effectLst/>
                <a:latin typeface="+mn-lt"/>
                <a:ea typeface="+mn-ea"/>
                <a:cs typeface="+mn-cs"/>
              </a:rPr>
              <a:t>You will have 30 minutes in these breakouts before we come back together. Please begin reading your artifact or case study.</a:t>
            </a:r>
          </a:p>
          <a:p>
            <a:pPr marL="171450" lvl="0" indent="-171450">
              <a:buFont typeface="Arial" panose="020B0604020202020204" pitchFamily="34" charset="0"/>
              <a:buChar char="•"/>
            </a:pPr>
            <a:r>
              <a:rPr lang="en-US" b="0" i="1" kern="1200" dirty="0">
                <a:solidFill>
                  <a:schemeClr val="tx1"/>
                </a:solidFill>
                <a:effectLst/>
                <a:latin typeface="+mn-lt"/>
                <a:ea typeface="+mn-ea"/>
                <a:cs typeface="+mn-cs"/>
              </a:rPr>
              <a:t>[Give time reminders throughout the 30 minutes. Monitor the groups to be sure they will be ready to share an idea or resource with the full group after these 30 minutes.]</a:t>
            </a:r>
          </a:p>
          <a:p>
            <a:pPr marL="171450" lvl="0" indent="-171450">
              <a:buFont typeface="Arial" panose="020B0604020202020204" pitchFamily="34" charset="0"/>
              <a:buChar char="•"/>
            </a:pPr>
            <a:r>
              <a:rPr lang="en-US" b="0" i="1" kern="1200" dirty="0">
                <a:solidFill>
                  <a:schemeClr val="tx1"/>
                </a:solidFill>
                <a:effectLst/>
                <a:latin typeface="+mn-lt"/>
                <a:ea typeface="+mn-ea"/>
                <a:cs typeface="+mn-cs"/>
              </a:rPr>
              <a:t>[After 30 minutes, prompt each group to share one idea or resource with the full group. Keep track of resources shared and email them out to the principals after the session. Then ask participants to return to their original seats.]</a:t>
            </a:r>
          </a:p>
        </p:txBody>
      </p:sp>
      <p:sp>
        <p:nvSpPr>
          <p:cNvPr id="4" name="Slide Number Placeholder 3"/>
          <p:cNvSpPr>
            <a:spLocks noGrp="1"/>
          </p:cNvSpPr>
          <p:nvPr>
            <p:ph type="sldNum" sz="quarter" idx="10"/>
          </p:nvPr>
        </p:nvSpPr>
        <p:spPr/>
        <p:txBody>
          <a:bodyPr/>
          <a:lstStyle/>
          <a:p>
            <a:fld id="{896ECE7F-0B4A-4070-80F6-26359A84C081}" type="slidenum">
              <a:rPr lang="en-US" smtClean="0"/>
              <a:t>12</a:t>
            </a:fld>
            <a:endParaRPr lang="en-US"/>
          </a:p>
        </p:txBody>
      </p:sp>
    </p:spTree>
    <p:extLst>
      <p:ext uri="{BB962C8B-B14F-4D97-AF65-F5344CB8AC3E}">
        <p14:creationId xmlns:p14="http://schemas.microsoft.com/office/powerpoint/2010/main" val="183543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Make plans to improve implementation. </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 </a:t>
            </a:r>
            <a:r>
              <a:rPr lang="en-US" sz="1200" b="0" i="0" kern="1200" dirty="0">
                <a:solidFill>
                  <a:schemeClr val="tx1"/>
                </a:solidFill>
                <a:effectLst/>
                <a:latin typeface="+mn-lt"/>
                <a:ea typeface="+mn-ea"/>
                <a:cs typeface="+mn-cs"/>
              </a:rPr>
              <a:t>15 minutes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Thank you for the rich discussion and wealth of resources and ideas.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One thing that we didn’t fully touch on in this session is how to best support your MCLs. Now is the time to start really thinking about where your MCLs are in their practice and how you can develop their team leadership and coaching skills. This will be the main focus on our next session, and we would like you to bring any resources or systems you use to share!</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As we close out today’s session, let’s turn the ideas you heard into action! If there were things you took notes on that you would like to use in your school, we are now going to give you planning time to work on these new materials. For example, if you liked aspects of the role clarity document we shared, you could incorporate them into your role clarity document now.  Take the next 15 minutes of work time to address your most pressing needs. What immediate changes can you make to improve Opportunity Culture implementation?  Note that as you are working, you can take notes on the things you still need to do after this session on the Action Items handout.   </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[Give the group ~15 minutes of work time.]</a:t>
            </a:r>
          </a:p>
        </p:txBody>
      </p:sp>
      <p:sp>
        <p:nvSpPr>
          <p:cNvPr id="4" name="Slide Number Placeholder 3"/>
          <p:cNvSpPr>
            <a:spLocks noGrp="1"/>
          </p:cNvSpPr>
          <p:nvPr>
            <p:ph type="sldNum" sz="quarter" idx="10"/>
          </p:nvPr>
        </p:nvSpPr>
        <p:spPr/>
        <p:txBody>
          <a:bodyPr/>
          <a:lstStyle/>
          <a:p>
            <a:fld id="{896ECE7F-0B4A-4070-80F6-26359A84C081}" type="slidenum">
              <a:rPr lang="en-US" smtClean="0"/>
              <a:t>13</a:t>
            </a:fld>
            <a:endParaRPr lang="en-US"/>
          </a:p>
        </p:txBody>
      </p:sp>
    </p:spTree>
    <p:extLst>
      <p:ext uri="{BB962C8B-B14F-4D97-AF65-F5344CB8AC3E}">
        <p14:creationId xmlns:p14="http://schemas.microsoft.com/office/powerpoint/2010/main" val="274380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a:t>
            </a:r>
            <a:endParaRPr lang="en-US" dirty="0"/>
          </a:p>
          <a:p>
            <a:endParaRPr lang="en-US" b="1" i="1" dirty="0">
              <a:cs typeface="Calibri"/>
            </a:endParaRPr>
          </a:p>
          <a:p>
            <a:r>
              <a:rPr lang="en-US" b="1" i="1" dirty="0"/>
              <a:t>Objective of this slide: </a:t>
            </a:r>
            <a:r>
              <a:rPr lang="en-US" dirty="0"/>
              <a:t>To provide participants time to respond to the questions and share responses</a:t>
            </a:r>
            <a:endParaRPr lang="en-US" dirty="0">
              <a:cs typeface="Calibri"/>
            </a:endParaRPr>
          </a:p>
          <a:p>
            <a:endParaRPr lang="en-US" dirty="0"/>
          </a:p>
          <a:p>
            <a:r>
              <a:rPr lang="en-US" b="1" i="1" dirty="0"/>
              <a:t>Estimated time:</a:t>
            </a:r>
            <a:r>
              <a:rPr lang="en-US" dirty="0"/>
              <a:t> 5 minutes</a:t>
            </a:r>
            <a:endParaRPr lang="en-US" dirty="0">
              <a:cs typeface="Calibri"/>
            </a:endParaRPr>
          </a:p>
          <a:p>
            <a:endParaRPr lang="en-US" dirty="0"/>
          </a:p>
          <a:p>
            <a:r>
              <a:rPr lang="en-US" b="1" i="1" dirty="0"/>
              <a:t>Facilitator says:</a:t>
            </a:r>
            <a:endParaRPr lang="en-US" dirty="0"/>
          </a:p>
          <a:p>
            <a:pPr marL="174708" indent="-174708">
              <a:buFont typeface="Arial,Sans-Serif"/>
              <a:buChar char="•"/>
            </a:pPr>
            <a:r>
              <a:rPr lang="en-US" dirty="0">
                <a:cs typeface="Calibri"/>
              </a:rPr>
              <a:t>Take five minutes to consider the question here: What is one change you might make to your Opportunity Culture plan? </a:t>
            </a:r>
            <a:r>
              <a:rPr lang="en-US" b="0" i="1" dirty="0">
                <a:cs typeface="Calibri"/>
              </a:rPr>
              <a:t>[Click to start timer]</a:t>
            </a:r>
          </a:p>
          <a:p>
            <a:pPr marL="174708" indent="-174708">
              <a:buFont typeface="Arial,Sans-Serif"/>
              <a:buChar char="•"/>
            </a:pPr>
            <a:r>
              <a:rPr lang="en-US" dirty="0">
                <a:cs typeface="Calibri"/>
              </a:rPr>
              <a:t>Great! Let’s go ahead and share a couple of your responses.</a:t>
            </a:r>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14</a:t>
            </a:fld>
            <a:endParaRPr lang="en-US"/>
          </a:p>
        </p:txBody>
      </p:sp>
    </p:spTree>
    <p:extLst>
      <p:ext uri="{BB962C8B-B14F-4D97-AF65-F5344CB8AC3E}">
        <p14:creationId xmlns:p14="http://schemas.microsoft.com/office/powerpoint/2010/main" val="177736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 </a:t>
            </a:r>
            <a:r>
              <a:rPr lang="en-US" b="0" i="0" dirty="0"/>
              <a:t>Introduce the various implementation supports</a:t>
            </a:r>
          </a:p>
          <a:p>
            <a:endParaRPr lang="en-US" b="0" i="0" dirty="0"/>
          </a:p>
          <a:p>
            <a:r>
              <a:rPr lang="en-US" b="1" i="1" dirty="0"/>
              <a:t>Estimated time: </a:t>
            </a:r>
            <a:r>
              <a:rPr lang="en-US" b="0" i="0" dirty="0"/>
              <a:t>2 minutes</a:t>
            </a:r>
            <a:endParaRPr lang="en-US" b="1" i="1" dirty="0"/>
          </a:p>
          <a:p>
            <a:endParaRPr lang="en-US" b="1" i="1" dirty="0"/>
          </a:p>
          <a:p>
            <a:r>
              <a:rPr lang="en-US" b="1" i="1" dirty="0"/>
              <a:t>Facilitator says:</a:t>
            </a:r>
          </a:p>
          <a:p>
            <a:pPr marL="171450" indent="-171450">
              <a:buFont typeface="Arial" panose="020B0604020202020204" pitchFamily="34" charset="0"/>
              <a:buChar char="•"/>
            </a:pPr>
            <a:r>
              <a:rPr lang="en-US" b="0" i="0" dirty="0"/>
              <a:t>To support your school’s implementation of Opportunity Culture, we provide various supports to assess the strengths and challenges in your design.</a:t>
            </a:r>
          </a:p>
          <a:p>
            <a:pPr marL="171450" indent="-171450">
              <a:buFont typeface="Arial" panose="020B0604020202020204" pitchFamily="34" charset="0"/>
              <a:buChar char="•"/>
            </a:pPr>
            <a:r>
              <a:rPr lang="en-US" b="0" i="0" dirty="0"/>
              <a:t>These supports are especially critical for the first year of implementation, as there are often challenges that schools face during the first year. These supports allow us to help you identify actionable steps to address challenges and concerns.</a:t>
            </a:r>
          </a:p>
          <a:p>
            <a:pPr marL="171450" indent="-171450">
              <a:buFont typeface="Arial" panose="020B0604020202020204" pitchFamily="34" charset="0"/>
              <a:buChar char="•"/>
            </a:pPr>
            <a:r>
              <a:rPr lang="en-US" b="0" i="1" dirty="0"/>
              <a:t>[Click] </a:t>
            </a:r>
            <a:r>
              <a:rPr lang="en-US" b="0" i="0" dirty="0"/>
              <a:t>First, we’ll talk about support visits.</a:t>
            </a: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15</a:t>
            </a:fld>
            <a:endParaRPr lang="en-US"/>
          </a:p>
        </p:txBody>
      </p:sp>
    </p:spTree>
    <p:extLst>
      <p:ext uri="{BB962C8B-B14F-4D97-AF65-F5344CB8AC3E}">
        <p14:creationId xmlns:p14="http://schemas.microsoft.com/office/powerpoint/2010/main" val="84780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Edit this based on your district’s scope of work and timing of this PD session.</a:t>
            </a:r>
          </a:p>
          <a:p>
            <a:endParaRPr lang="en-US" b="1" i="1" dirty="0"/>
          </a:p>
          <a:p>
            <a:r>
              <a:rPr lang="en-US" b="1" i="1" dirty="0"/>
              <a:t>Facilitator:</a:t>
            </a:r>
          </a:p>
          <a:p>
            <a:endParaRPr lang="en-US" b="1" i="1" dirty="0"/>
          </a:p>
          <a:p>
            <a:r>
              <a:rPr lang="en-US" b="1" i="1" dirty="0"/>
              <a:t>Objective of this slide: </a:t>
            </a:r>
            <a:r>
              <a:rPr lang="en-US" b="0" i="0" dirty="0"/>
              <a:t>Review the support visit process</a:t>
            </a:r>
          </a:p>
          <a:p>
            <a:endParaRPr lang="en-US" b="0" i="0" dirty="0"/>
          </a:p>
          <a:p>
            <a:r>
              <a:rPr lang="en-US" b="1" i="1" dirty="0"/>
              <a:t>Estimated time:</a:t>
            </a:r>
            <a:r>
              <a:rPr lang="en-US" b="1" i="0" dirty="0"/>
              <a:t> </a:t>
            </a:r>
            <a:r>
              <a:rPr lang="en-US" b="0" i="0" dirty="0"/>
              <a:t>3 minutes</a:t>
            </a:r>
          </a:p>
          <a:p>
            <a:endParaRPr lang="en-US" b="1" i="1" dirty="0"/>
          </a:p>
          <a:p>
            <a:r>
              <a:rPr lang="en-US" b="1" i="1" dirty="0"/>
              <a:t>Facilitator says: </a:t>
            </a:r>
            <a:r>
              <a:rPr lang="en-US" b="0" i="0" dirty="0"/>
              <a:t>The support visits are generally held in the fall and spring after schools have been in session for a few weeks. We connect with principals a few weeks beforehand, to provide a schedule template and additional guidance on the visit.  </a:t>
            </a: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16</a:t>
            </a:fld>
            <a:endParaRPr lang="en-US"/>
          </a:p>
        </p:txBody>
      </p:sp>
    </p:spTree>
    <p:extLst>
      <p:ext uri="{BB962C8B-B14F-4D97-AF65-F5344CB8AC3E}">
        <p14:creationId xmlns:p14="http://schemas.microsoft.com/office/powerpoint/2010/main" val="248391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 Edit this based on your district’s scope of work.</a:t>
            </a:r>
          </a:p>
          <a:p>
            <a:endParaRPr lang="en-US" b="1" i="1" dirty="0"/>
          </a:p>
          <a:p>
            <a:r>
              <a:rPr lang="en-US" b="1" i="1" dirty="0"/>
              <a:t>Facilitator:</a:t>
            </a:r>
          </a:p>
          <a:p>
            <a:endParaRPr lang="en-US" b="1" i="1" dirty="0"/>
          </a:p>
          <a:p>
            <a:r>
              <a:rPr lang="en-US" b="1" i="1" dirty="0"/>
              <a:t>Objective of this slide: </a:t>
            </a:r>
            <a:r>
              <a:rPr lang="en-US" b="0" i="0" dirty="0"/>
              <a:t>To review the various ways Public Impact collects data</a:t>
            </a:r>
            <a:endParaRPr lang="en-US" b="0" i="0" dirty="0">
              <a:cs typeface="Calibri"/>
            </a:endParaRPr>
          </a:p>
          <a:p>
            <a:endParaRPr lang="en-US" b="0" i="0" dirty="0"/>
          </a:p>
          <a:p>
            <a:r>
              <a:rPr lang="en-US" b="1" i="1" dirty="0"/>
              <a:t>Estimated time: </a:t>
            </a:r>
            <a:r>
              <a:rPr lang="en-US" b="0" i="0" dirty="0"/>
              <a:t>2 minutes</a:t>
            </a:r>
            <a:endParaRPr lang="en-US" b="0" i="1" dirty="0"/>
          </a:p>
          <a:p>
            <a:endParaRPr lang="en-US" b="1" i="1" dirty="0"/>
          </a:p>
          <a:p>
            <a:r>
              <a:rPr lang="en-US" b="1" i="1" dirty="0"/>
              <a:t>Facilitator says:</a:t>
            </a:r>
          </a:p>
          <a:p>
            <a:pPr marL="171450" indent="-171450">
              <a:buFont typeface="Arial" panose="020B0604020202020204" pitchFamily="34" charset="0"/>
              <a:buChar char="•"/>
            </a:pPr>
            <a:r>
              <a:rPr lang="en-US" b="0" i="0" dirty="0"/>
              <a:t>In addition to support visits, we also collect data on </a:t>
            </a:r>
            <a:r>
              <a:rPr lang="en-US" dirty="0"/>
              <a:t>staff perceptions of the work, as well as the selectivity of the process you used to choose teachers for OC roles.  </a:t>
            </a:r>
          </a:p>
          <a:p>
            <a:pPr marL="171450" indent="-171450">
              <a:buFont typeface="Arial" panose="020B0604020202020204" pitchFamily="34" charset="0"/>
              <a:buChar char="•"/>
            </a:pPr>
            <a:r>
              <a:rPr lang="en-US" dirty="0"/>
              <a:t>The </a:t>
            </a:r>
            <a:r>
              <a:rPr lang="en-US" b="1" dirty="0"/>
              <a:t>OC survey </a:t>
            </a:r>
            <a:r>
              <a:rPr lang="en-US" dirty="0"/>
              <a:t>is a critical tool that helps schools measure how Opportunity Culture has affected culture in the school. In addition to a school report, the district will receive a report, and information will be reported on the OC dashboard.</a:t>
            </a:r>
            <a:r>
              <a:rPr lang="en-US" b="0" i="0" dirty="0"/>
              <a:t> The OC survey is administered in January or February of each year. It includes a combination of questions from the </a:t>
            </a:r>
            <a:r>
              <a:rPr lang="en-US" dirty="0"/>
              <a:t>New Teacher Center's Teacher</a:t>
            </a:r>
            <a:r>
              <a:rPr lang="en-US" b="0" i="0" dirty="0"/>
              <a:t> Working Conditions Survey </a:t>
            </a:r>
            <a:r>
              <a:rPr lang="en-US" dirty="0"/>
              <a:t>as well</a:t>
            </a:r>
            <a:r>
              <a:rPr lang="en-US" b="0" i="0" dirty="0"/>
              <a:t> </a:t>
            </a:r>
            <a:r>
              <a:rPr lang="en-US" dirty="0"/>
              <a:t>as OC-specific questions</a:t>
            </a:r>
            <a:r>
              <a:rPr lang="en-US" b="0" i="0" dirty="0"/>
              <a:t> that Public Impact developed. We ask principals to send it to all teaching staff in the school.</a:t>
            </a:r>
          </a:p>
          <a:p>
            <a:pPr marL="171450" indent="-171450">
              <a:buFont typeface="Arial" panose="020B0604020202020204" pitchFamily="34" charset="0"/>
              <a:buChar char="•"/>
              <a:defRPr/>
            </a:pPr>
            <a:r>
              <a:rPr lang="en-US" dirty="0"/>
              <a:t>The </a:t>
            </a:r>
            <a:r>
              <a:rPr lang="en-US" b="1" i="0" dirty="0"/>
              <a:t>HR analysis </a:t>
            </a:r>
            <a:r>
              <a:rPr lang="en-US" b="0" i="0" dirty="0"/>
              <a:t>provides districts and schools with information about candidate experience and qualifications to determine the competitiveness of the positions. We will also ask about retention of teachers.</a:t>
            </a:r>
            <a:r>
              <a:rPr lang="en-US" dirty="0"/>
              <a:t> </a:t>
            </a:r>
            <a:endParaRPr lang="en-US" b="0" i="0" dirty="0">
              <a:cs typeface="Calibri"/>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17</a:t>
            </a:fld>
            <a:endParaRPr lang="en-US"/>
          </a:p>
        </p:txBody>
      </p:sp>
    </p:spTree>
    <p:extLst>
      <p:ext uri="{BB962C8B-B14F-4D97-AF65-F5344CB8AC3E}">
        <p14:creationId xmlns:p14="http://schemas.microsoft.com/office/powerpoint/2010/main" val="27665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 </a:t>
            </a:r>
            <a:r>
              <a:rPr lang="en-US" b="0" i="0" dirty="0"/>
              <a:t>To review purpose and content for redesign session</a:t>
            </a:r>
          </a:p>
          <a:p>
            <a:endParaRPr lang="en-US" b="0" i="0" dirty="0"/>
          </a:p>
          <a:p>
            <a:r>
              <a:rPr lang="en-US" b="1" i="1" dirty="0"/>
              <a:t>Estimated time: </a:t>
            </a:r>
            <a:r>
              <a:rPr lang="en-US" b="0" i="0" dirty="0"/>
              <a:t>2 minutes</a:t>
            </a:r>
            <a:endParaRPr lang="en-US" b="1" i="1" dirty="0"/>
          </a:p>
          <a:p>
            <a:endParaRPr lang="en-US" b="1" i="1" dirty="0"/>
          </a:p>
          <a:p>
            <a:r>
              <a:rPr lang="en-US" b="1" i="1" dirty="0"/>
              <a:t>Facilitator says:</a:t>
            </a:r>
          </a:p>
          <a:p>
            <a:pPr marL="171450" indent="-171450">
              <a:buFont typeface="Arial" panose="020B0604020202020204" pitchFamily="34" charset="0"/>
              <a:buChar char="•"/>
            </a:pPr>
            <a:r>
              <a:rPr lang="en-US" b="0" i="0" dirty="0"/>
              <a:t>In a redesign session, as schools review successes and challenges, your team will review your goals and revise if needed, work on scheduling, and also review the data from the OC survey.</a:t>
            </a:r>
          </a:p>
          <a:p>
            <a:pPr marL="171450" indent="-171450">
              <a:buFont typeface="Arial" panose="020B0604020202020204" pitchFamily="34" charset="0"/>
              <a:buChar char="•"/>
            </a:pPr>
            <a:r>
              <a:rPr lang="en-US" b="0" i="0" dirty="0"/>
              <a:t>We recommend having this session in March or early April to help with early recruitment for any OC positions you add or want to fill.</a:t>
            </a:r>
          </a:p>
          <a:p>
            <a:pPr marL="171450" indent="-171450">
              <a:buFont typeface="Arial" panose="020B0604020202020204" pitchFamily="34" charset="0"/>
              <a:buChar char="•"/>
            </a:pPr>
            <a:r>
              <a:rPr lang="en-US" b="0" i="0" dirty="0"/>
              <a:t>We ask schools to bring with them their previous full implementation plan to help identify the next transition year, the schedule they need to revise, and their budget workbooks, if available. </a:t>
            </a:r>
            <a:endParaRPr lang="en-US" dirty="0"/>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18</a:t>
            </a:fld>
            <a:endParaRPr lang="en-US"/>
          </a:p>
        </p:txBody>
      </p:sp>
    </p:spTree>
    <p:extLst>
      <p:ext uri="{BB962C8B-B14F-4D97-AF65-F5344CB8AC3E}">
        <p14:creationId xmlns:p14="http://schemas.microsoft.com/office/powerpoint/2010/main" val="273483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 </a:t>
            </a:r>
            <a:r>
              <a:rPr lang="en-US" b="0" i="0" dirty="0"/>
              <a:t>To review PD scope and sequence</a:t>
            </a:r>
          </a:p>
          <a:p>
            <a:endParaRPr lang="en-US" b="0" i="0" dirty="0"/>
          </a:p>
          <a:p>
            <a:r>
              <a:rPr lang="en-US" b="1" i="1" dirty="0"/>
              <a:t>Estimated time: </a:t>
            </a:r>
            <a:r>
              <a:rPr lang="en-US" b="0" i="0" dirty="0"/>
              <a:t>2 minutes</a:t>
            </a:r>
            <a:endParaRPr lang="en-US" b="1" i="1" dirty="0"/>
          </a:p>
          <a:p>
            <a:endParaRPr lang="en-US" b="1" i="1" dirty="0"/>
          </a:p>
          <a:p>
            <a:r>
              <a:rPr lang="en-US" b="1" i="1" dirty="0"/>
              <a:t>Facilitator says: </a:t>
            </a:r>
            <a:r>
              <a:rPr lang="en-US" b="0" i="1" dirty="0"/>
              <a:t>[briefly go through the slide]</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19</a:t>
            </a:fld>
            <a:endParaRPr lang="en-US"/>
          </a:p>
        </p:txBody>
      </p:sp>
    </p:spTree>
    <p:extLst>
      <p:ext uri="{BB962C8B-B14F-4D97-AF65-F5344CB8AC3E}">
        <p14:creationId xmlns:p14="http://schemas.microsoft.com/office/powerpoint/2010/main" val="378576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Facilitator: </a:t>
            </a:r>
          </a:p>
          <a:p>
            <a:endParaRPr lang="en-US" b="1" i="1" dirty="0"/>
          </a:p>
          <a:p>
            <a:r>
              <a:rPr lang="en-US" b="1" i="1" dirty="0"/>
              <a:t>Objective of this slide: </a:t>
            </a:r>
            <a:r>
              <a:rPr lang="en-US" dirty="0"/>
              <a:t> Introduce the portal; ensure that everyone can access prior to needing for use in session</a:t>
            </a:r>
          </a:p>
          <a:p>
            <a:endParaRPr lang="en-US" dirty="0"/>
          </a:p>
          <a:p>
            <a:r>
              <a:rPr lang="en-US" b="1" i="1" dirty="0"/>
              <a:t>Estimated time:</a:t>
            </a:r>
            <a:r>
              <a:rPr lang="en-US" dirty="0"/>
              <a:t> 5 minutes</a:t>
            </a:r>
          </a:p>
          <a:p>
            <a:endParaRPr lang="en-US" b="1" i="1" dirty="0"/>
          </a:p>
          <a:p>
            <a:r>
              <a:rPr lang="en-US" b="1" i="1" dirty="0"/>
              <a:t>Facilitator says:</a:t>
            </a:r>
          </a:p>
          <a:p>
            <a:pPr marL="174708" indent="-174708">
              <a:buFont typeface="Arial" panose="020B0604020202020204" pitchFamily="34" charset="0"/>
              <a:buChar char="•"/>
            </a:pPr>
            <a:r>
              <a:rPr lang="en-US" b="0" i="0" dirty="0">
                <a:cs typeface="Calibri"/>
              </a:rPr>
              <a:t>Today, we’ll be using the OC Portal to access resources and to complete planning that you can easily revisit throughout the year. We’ll also use it to help your school teams collaborate.</a:t>
            </a:r>
          </a:p>
          <a:p>
            <a:pPr marL="174708" indent="-174708">
              <a:buFont typeface="Arial" panose="020B0604020202020204" pitchFamily="34" charset="0"/>
              <a:buChar char="•"/>
            </a:pPr>
            <a:r>
              <a:rPr lang="en-US" b="0" i="0" dirty="0">
                <a:cs typeface="Calibri"/>
              </a:rPr>
              <a:t>Right now, we just want to make sure that you’re able to log in to the OC Portal. Please go to the website listed here at the top, opportunityculture.org/portal, and enter your email and password. If you’ve used the OC Portal already this year, you’ve already set your own password. If this is your first time, you have a paper on your table with your login information. Having trouble? There’s a box in the lower right corner that you can use to let us know, and we’ll help you get on quickly!</a:t>
            </a:r>
            <a:endParaRPr lang="en-US" b="1" i="0" dirty="0"/>
          </a:p>
        </p:txBody>
      </p:sp>
      <p:sp>
        <p:nvSpPr>
          <p:cNvPr id="4" name="Slide Number Placeholder 3"/>
          <p:cNvSpPr>
            <a:spLocks noGrp="1"/>
          </p:cNvSpPr>
          <p:nvPr>
            <p:ph type="sldNum" sz="quarter" idx="5"/>
          </p:nvPr>
        </p:nvSpPr>
        <p:spPr/>
        <p:txBody>
          <a:bodyPr/>
          <a:lstStyle/>
          <a:p>
            <a:fld id="{896ECE7F-0B4A-4070-80F6-26359A84C081}" type="slidenum">
              <a:rPr lang="en-US" smtClean="0"/>
              <a:t>2</a:t>
            </a:fld>
            <a:endParaRPr lang="en-US"/>
          </a:p>
        </p:txBody>
      </p:sp>
    </p:spTree>
    <p:extLst>
      <p:ext uri="{BB962C8B-B14F-4D97-AF65-F5344CB8AC3E}">
        <p14:creationId xmlns:p14="http://schemas.microsoft.com/office/powerpoint/2010/main" val="74147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a:t>
            </a:r>
            <a:r>
              <a:rPr lang="en-US" sz="1200" b="0" i="0" kern="1200" dirty="0">
                <a:solidFill>
                  <a:schemeClr val="tx1"/>
                </a:solidFill>
                <a:effectLst/>
                <a:latin typeface="+mn-lt"/>
                <a:ea typeface="+mn-ea"/>
                <a:cs typeface="+mn-cs"/>
              </a:rPr>
              <a:t> Write down action items participants are taking away from this session.</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a:t>
            </a:r>
            <a:r>
              <a:rPr lang="en-US" sz="1200" b="0" i="0" kern="1200" dirty="0">
                <a:solidFill>
                  <a:schemeClr val="tx1"/>
                </a:solidFill>
                <a:effectLst/>
                <a:latin typeface="+mn-lt"/>
                <a:ea typeface="+mn-ea"/>
                <a:cs typeface="+mn-cs"/>
              </a:rPr>
              <a:t> 2 minutes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i="0" dirty="0"/>
              <a:t>With only 15 minutes of work time, there may be many other things you want to do walking out of this session. I know, as well as you know, that if we don’t write down specific next steps after a PD, then we might not actually do them! If you didn’t already do this, please take the next couple minutes to write down any action items you commit to incorporating into your work based on your takeaways from this session. Who will help you? When will you finish these action steps?</a:t>
            </a:r>
            <a:endParaRPr lang="en-US" i="1"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20</a:t>
            </a:fld>
            <a:endParaRPr lang="en-US"/>
          </a:p>
        </p:txBody>
      </p:sp>
    </p:spTree>
    <p:extLst>
      <p:ext uri="{BB962C8B-B14F-4D97-AF65-F5344CB8AC3E}">
        <p14:creationId xmlns:p14="http://schemas.microsoft.com/office/powerpoint/2010/main" val="188943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Provide feedback on the session.</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[Thank participants for coming and prompt them to take the exit slip survey before they leave.]</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21</a:t>
            </a:fld>
            <a:endParaRPr lang="en-US"/>
          </a:p>
        </p:txBody>
      </p:sp>
    </p:spTree>
    <p:extLst>
      <p:ext uri="{BB962C8B-B14F-4D97-AF65-F5344CB8AC3E}">
        <p14:creationId xmlns:p14="http://schemas.microsoft.com/office/powerpoint/2010/main" val="1932864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21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dirty="0"/>
              <a:t>Note: </a:t>
            </a:r>
            <a:r>
              <a:rPr lang="en-US" b="1" i="0" dirty="0"/>
              <a:t>This slide is optional</a:t>
            </a:r>
            <a:r>
              <a:rPr lang="en-US" b="0" i="0" dirty="0"/>
              <a:t>; if you choose to do this, you’ll need to make up time elsewhere in the presentation, or add time to the total.</a:t>
            </a:r>
          </a:p>
          <a:p>
            <a:pPr defTabSz="931774">
              <a:defRPr/>
            </a:pPr>
            <a:endParaRPr lang="en-US" b="0" i="0" dirty="0">
              <a:cs typeface="Calibri"/>
            </a:endParaRPr>
          </a:p>
          <a:p>
            <a:r>
              <a:rPr lang="en-US" b="1" i="1" dirty="0"/>
              <a:t>Facilitator:</a:t>
            </a:r>
            <a:endParaRPr lang="en-US" b="1" i="1" dirty="0">
              <a:cs typeface="Calibri"/>
            </a:endParaRPr>
          </a:p>
          <a:p>
            <a:endParaRPr lang="en-US" b="1" i="0" dirty="0"/>
          </a:p>
          <a:p>
            <a:r>
              <a:rPr lang="en-US" b="1" i="1" dirty="0"/>
              <a:t>Estimated time: </a:t>
            </a:r>
            <a:r>
              <a:rPr lang="en-US" b="0" i="0" dirty="0"/>
              <a:t>5-10 minutes </a:t>
            </a:r>
          </a:p>
          <a:p>
            <a:pPr marL="291179" indent="-291179">
              <a:buFont typeface="Arial" panose="020B0604020202020204" pitchFamily="34" charset="0"/>
              <a:buChar char="•"/>
            </a:pPr>
            <a:r>
              <a:rPr lang="en-US" sz="2500" dirty="0">
                <a:highlight>
                  <a:srgbClr val="FFFF00"/>
                </a:highlight>
              </a:rPr>
              <a:t>Introduce facilitators</a:t>
            </a:r>
            <a:endParaRPr lang="en-US" sz="2500" dirty="0">
              <a:highlight>
                <a:srgbClr val="FFFF00"/>
              </a:highlight>
              <a:cs typeface="Calibri"/>
            </a:endParaRPr>
          </a:p>
          <a:p>
            <a:pPr marL="291179" indent="-291179">
              <a:buFont typeface="Arial" panose="020B0604020202020204" pitchFamily="34" charset="0"/>
              <a:buChar char="•"/>
            </a:pPr>
            <a:r>
              <a:rPr lang="en-US" sz="2500" dirty="0">
                <a:highlight>
                  <a:srgbClr val="FFFF00"/>
                </a:highlight>
              </a:rPr>
              <a:t>Participant icebreaker</a:t>
            </a:r>
            <a:endParaRPr lang="en-US" sz="2500" dirty="0">
              <a:highlight>
                <a:srgbClr val="FFFF00"/>
              </a:highlight>
              <a:cs typeface="Calibri"/>
            </a:endParaRPr>
          </a:p>
          <a:p>
            <a:pPr marL="815302" lvl="1" indent="-349415">
              <a:buFont typeface="Wingdings" panose="05000000000000000000" pitchFamily="2" charset="2"/>
              <a:buChar char="ü"/>
            </a:pPr>
            <a:r>
              <a:rPr lang="en-US" sz="2500" dirty="0">
                <a:highlight>
                  <a:srgbClr val="FFFF00"/>
                </a:highlight>
              </a:rPr>
              <a:t>Name</a:t>
            </a:r>
            <a:endParaRPr lang="en-US" sz="2500" dirty="0">
              <a:highlight>
                <a:srgbClr val="FFFF00"/>
              </a:highlight>
              <a:cs typeface="Calibri"/>
            </a:endParaRPr>
          </a:p>
          <a:p>
            <a:pPr marL="815302" lvl="1" indent="-349415">
              <a:buFont typeface="Wingdings" panose="05000000000000000000" pitchFamily="2" charset="2"/>
              <a:buChar char="ü"/>
            </a:pPr>
            <a:r>
              <a:rPr lang="en-US" sz="2500" dirty="0">
                <a:highlight>
                  <a:srgbClr val="FFFF00"/>
                </a:highlight>
              </a:rPr>
              <a:t>School </a:t>
            </a:r>
            <a:endParaRPr lang="en-US" sz="2500" dirty="0">
              <a:highlight>
                <a:srgbClr val="FFFF00"/>
              </a:highlight>
              <a:cs typeface="Calibri"/>
            </a:endParaRPr>
          </a:p>
          <a:p>
            <a:pPr marL="815302" lvl="1" indent="-349415">
              <a:buFont typeface="Wingdings" panose="05000000000000000000" pitchFamily="2" charset="2"/>
              <a:buChar char="ü"/>
            </a:pPr>
            <a:r>
              <a:rPr lang="en-US" sz="2500" dirty="0">
                <a:highlight>
                  <a:srgbClr val="FFFF00"/>
                </a:highlight>
              </a:rPr>
              <a:t>One word to describe how they are feeling about OC implementation so far</a:t>
            </a:r>
            <a:endParaRPr lang="en-US" sz="2500" dirty="0">
              <a:highlight>
                <a:srgbClr val="FFFF00"/>
              </a:highlight>
              <a:cs typeface="Calibri"/>
            </a:endParaRPr>
          </a:p>
          <a:p>
            <a:pPr marL="174708" indent="-174708">
              <a:buFont typeface="Arial" panose="020B0604020202020204" pitchFamily="34" charset="0"/>
              <a:buChar char="•"/>
            </a:pPr>
            <a:r>
              <a:rPr lang="en-US" dirty="0">
                <a:highlight>
                  <a:srgbClr val="FFFF00"/>
                </a:highlight>
              </a:rPr>
              <a:t>(Optional) Do a fun icebreaker for participants around the room to get to know one another.</a:t>
            </a:r>
            <a:endParaRPr lang="en-US" dirty="0">
              <a:highlight>
                <a:srgbClr val="FFFF00"/>
              </a:highlight>
              <a:cs typeface="Calibri" panose="020F0502020204030204"/>
            </a:endParaRPr>
          </a:p>
          <a:p>
            <a:endParaRPr lang="en-US" b="0" i="1" dirty="0"/>
          </a:p>
        </p:txBody>
      </p:sp>
      <p:sp>
        <p:nvSpPr>
          <p:cNvPr id="4" name="Slide Number Placeholder 3"/>
          <p:cNvSpPr>
            <a:spLocks noGrp="1"/>
          </p:cNvSpPr>
          <p:nvPr>
            <p:ph type="sldNum" sz="quarter" idx="5"/>
          </p:nvPr>
        </p:nvSpPr>
        <p:spPr/>
        <p:txBody>
          <a:bodyPr/>
          <a:lstStyle/>
          <a:p>
            <a:fld id="{896ECE7F-0B4A-4070-80F6-26359A84C081}" type="slidenum">
              <a:rPr lang="en-US" smtClean="0"/>
              <a:t>3</a:t>
            </a:fld>
            <a:endParaRPr lang="en-US"/>
          </a:p>
        </p:txBody>
      </p:sp>
    </p:spTree>
    <p:extLst>
      <p:ext uri="{BB962C8B-B14F-4D97-AF65-F5344CB8AC3E}">
        <p14:creationId xmlns:p14="http://schemas.microsoft.com/office/powerpoint/2010/main" val="18319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Introduce the session’s purpose and objectives.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 </a:t>
            </a:r>
            <a:r>
              <a:rPr lang="en-US" sz="1200" b="0" i="0" kern="1200" dirty="0">
                <a:solidFill>
                  <a:schemeClr val="tx1"/>
                </a:solidFill>
                <a:effectLst/>
                <a:latin typeface="+mn-lt"/>
                <a:ea typeface="+mn-ea"/>
                <a:cs typeface="+mn-cs"/>
              </a:rPr>
              <a:t>2 minutes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Now that you have been implementing Opportunity Culture for several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months, let’s take some time to step back and reflect on how things are going. We’ll also provide plenty of time the rest of the session to brainstorm with your peers and do some personal planning to improve OC implementation.</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Our main objectives today are to:</a:t>
            </a:r>
          </a:p>
          <a:p>
            <a:pPr marL="628650" lvl="1" indent="-171450">
              <a:buFont typeface="Arial" panose="020B0604020202020204" pitchFamily="34" charset="0"/>
              <a:buChar char="•"/>
            </a:pPr>
            <a:r>
              <a:rPr lang="en-US" sz="2800" dirty="0"/>
              <a:t>Reflect on Opportunity Culture implementation and discuss best practices with peers.</a:t>
            </a:r>
          </a:p>
          <a:p>
            <a:pPr marL="628650" lvl="1" indent="-171450">
              <a:buFont typeface="Arial" panose="020B0604020202020204" pitchFamily="34" charset="0"/>
              <a:buChar char="•"/>
            </a:pPr>
            <a:r>
              <a:rPr lang="en-US" sz="2800" dirty="0"/>
              <a:t>Make plans to improve Opportunity Culture implementation, as needed.</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4</a:t>
            </a:fld>
            <a:endParaRPr lang="en-US"/>
          </a:p>
        </p:txBody>
      </p:sp>
    </p:spTree>
    <p:extLst>
      <p:ext uri="{BB962C8B-B14F-4D97-AF65-F5344CB8AC3E}">
        <p14:creationId xmlns:p14="http://schemas.microsoft.com/office/powerpoint/2010/main" val="109091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Reflect on OC implementation so far.</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 </a:t>
            </a:r>
            <a:r>
              <a:rPr lang="en-US" sz="1200" b="0" i="0" kern="1200" dirty="0">
                <a:solidFill>
                  <a:schemeClr val="tx1"/>
                </a:solidFill>
                <a:effectLst/>
                <a:latin typeface="+mn-lt"/>
                <a:ea typeface="+mn-ea"/>
                <a:cs typeface="+mn-cs"/>
              </a:rPr>
              <a:t>15 minutes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Let’s start by reflecting on OC implementation at your own schools. Please take out your self-reflection handout, as pictured on the screen. Take about five minutes to fill out this self-reflection. For any statements that are not applicable, you can choose the “Does Not Apply” column.</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[After ~5 minutes] </a:t>
            </a:r>
            <a:r>
              <a:rPr lang="en-US" sz="1200" b="0" i="0" kern="1200" dirty="0">
                <a:solidFill>
                  <a:schemeClr val="tx1"/>
                </a:solidFill>
                <a:effectLst/>
                <a:latin typeface="+mn-lt"/>
                <a:ea typeface="+mn-ea"/>
                <a:cs typeface="+mn-cs"/>
              </a:rPr>
              <a:t>Please turn to a partner or your table to share your reflections. What stands out to you as a strength or an area that needs focus?</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[After ~7 minutes] </a:t>
            </a:r>
            <a:r>
              <a:rPr lang="en-US" sz="1200" b="0" i="0" kern="1200" dirty="0">
                <a:solidFill>
                  <a:schemeClr val="tx1"/>
                </a:solidFill>
                <a:effectLst/>
                <a:latin typeface="+mn-lt"/>
                <a:ea typeface="+mn-ea"/>
                <a:cs typeface="+mn-cs"/>
              </a:rPr>
              <a:t>Are there any volunteers who would like to share reflections with the full group? What is going well? What do you want to focus on?</a:t>
            </a:r>
            <a:endParaRPr lang="en-US" sz="11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6ECE7F-0B4A-4070-80F6-26359A84C081}" type="slidenum">
              <a:rPr lang="en-US" smtClean="0"/>
              <a:t>5</a:t>
            </a:fld>
            <a:endParaRPr lang="en-US"/>
          </a:p>
        </p:txBody>
      </p:sp>
    </p:spTree>
    <p:extLst>
      <p:ext uri="{BB962C8B-B14F-4D97-AF65-F5344CB8AC3E}">
        <p14:creationId xmlns:p14="http://schemas.microsoft.com/office/powerpoint/2010/main" val="135972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highlight>
                  <a:srgbClr val="FFFF00"/>
                </a:highlight>
              </a:rPr>
              <a:t>Facilitator: </a:t>
            </a:r>
          </a:p>
          <a:p>
            <a:endParaRPr lang="en-US" b="1" i="1" dirty="0">
              <a:highlight>
                <a:srgbClr val="FFFF00"/>
              </a:highlight>
            </a:endParaRPr>
          </a:p>
          <a:p>
            <a:r>
              <a:rPr lang="en-US" b="1" i="1" dirty="0">
                <a:highlight>
                  <a:srgbClr val="FFFF00"/>
                </a:highlight>
              </a:rPr>
              <a:t>Objective: </a:t>
            </a:r>
            <a:r>
              <a:rPr lang="en-US" b="0" i="0" dirty="0">
                <a:highlight>
                  <a:srgbClr val="FFFF00"/>
                </a:highlight>
              </a:rPr>
              <a:t>Discuss self-assessment.</a:t>
            </a:r>
            <a:endParaRPr lang="en-US" b="1" i="1" dirty="0">
              <a:highlight>
                <a:srgbClr val="FFFF00"/>
              </a:highlight>
            </a:endParaRPr>
          </a:p>
          <a:p>
            <a:endParaRPr lang="en-US" b="1" i="1" dirty="0">
              <a:highlight>
                <a:srgbClr val="FFFF00"/>
              </a:highlight>
            </a:endParaRPr>
          </a:p>
          <a:p>
            <a:r>
              <a:rPr lang="en-US" b="1" i="1" dirty="0">
                <a:highlight>
                  <a:srgbClr val="FFFF00"/>
                </a:highlight>
              </a:rPr>
              <a:t>Estimated time: </a:t>
            </a:r>
            <a:r>
              <a:rPr lang="en-US" b="0" i="0" dirty="0">
                <a:highlight>
                  <a:srgbClr val="FFFF00"/>
                </a:highlight>
              </a:rPr>
              <a:t>10 minutes</a:t>
            </a:r>
            <a:endParaRPr lang="en-US" b="1" i="1" dirty="0">
              <a:highlight>
                <a:srgbClr val="FFFF00"/>
              </a:highlight>
            </a:endParaRPr>
          </a:p>
          <a:p>
            <a:endParaRPr lang="en-US" b="1" i="1" dirty="0">
              <a:highlight>
                <a:srgbClr val="FFFF00"/>
              </a:highlight>
            </a:endParaRPr>
          </a:p>
          <a:p>
            <a:r>
              <a:rPr lang="en-US" b="1" i="1" dirty="0">
                <a:highlight>
                  <a:srgbClr val="FFFF00"/>
                </a:highlight>
              </a:rPr>
              <a:t>Facilitator says:</a:t>
            </a:r>
          </a:p>
          <a:p>
            <a:pPr marL="17145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Consider the two questions on the screen: </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What is going well?</a:t>
            </a:r>
          </a:p>
          <a:p>
            <a:pPr marL="628650" lvl="1"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What would you like to improve? </a:t>
            </a:r>
          </a:p>
          <a:p>
            <a:pPr marL="171450" lvl="0" indent="-17145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Take a moment to reflect individually on these two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Now let’s get moving around Find someone with whom you do not interact often, and discuss the two questions on the screen with that person. 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cap="none" dirty="0">
                <a:solidFill>
                  <a:schemeClr val="dk1"/>
                </a:solidFill>
                <a:latin typeface="+mn-lt"/>
                <a:ea typeface="Calibri"/>
                <a:cs typeface="Calibri"/>
                <a:sym typeface="Calibri"/>
              </a:rPr>
              <a:t>[Optional: If you want to have more interaction, you could do two rounds of this activity, prompting principals to find a new partner.]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Thank you. Please take a seat.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I’d like to get a sense of where the room is at in this category. Can I have one volunteer: What is one thing going well?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cap="none" dirty="0">
                <a:solidFill>
                  <a:schemeClr val="dk1"/>
                </a:solidFill>
                <a:latin typeface="+mn-lt"/>
                <a:ea typeface="Calibri"/>
                <a:cs typeface="Calibri"/>
                <a:sym typeface="Calibri"/>
              </a:rPr>
              <a:t>[Write response on chart paper. Ask participants to raise their hands or snap if they agree, and then ask for another thing going well. Continue this until there are no new strengths to add to the chart paper. Note that if participation is low, you could do a whip around.]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What about areas of improvement? Can I get a volunteer to share one think you would like to improve 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cap="none" dirty="0">
                <a:solidFill>
                  <a:schemeClr val="dk1"/>
                </a:solidFill>
                <a:latin typeface="+mn-lt"/>
                <a:ea typeface="Calibri"/>
                <a:cs typeface="Calibri"/>
                <a:sym typeface="Calibri"/>
              </a:rPr>
              <a:t>[Write response on chart paper. Ask participants to raise their hands or snap if they agree, and then ask for another area of growth. Continue this until there are no new improvements to add to the chart paper. Note that if participation is low, you could do a whip around.]</a:t>
            </a:r>
          </a:p>
        </p:txBody>
      </p:sp>
      <p:sp>
        <p:nvSpPr>
          <p:cNvPr id="4" name="Slide Number Placeholder 3"/>
          <p:cNvSpPr>
            <a:spLocks noGrp="1"/>
          </p:cNvSpPr>
          <p:nvPr>
            <p:ph type="sldNum" sz="quarter" idx="10"/>
          </p:nvPr>
        </p:nvSpPr>
        <p:spPr/>
        <p:txBody>
          <a:bodyPr/>
          <a:lstStyle/>
          <a:p>
            <a:fld id="{1DE0F6AD-62DB-4E88-B2AF-467A2D33D623}" type="slidenum">
              <a:rPr lang="en-US" smtClean="0"/>
              <a:pPr/>
              <a:t>6</a:t>
            </a:fld>
            <a:endParaRPr lang="en-US"/>
          </a:p>
        </p:txBody>
      </p:sp>
    </p:spTree>
    <p:extLst>
      <p:ext uri="{BB962C8B-B14F-4D97-AF65-F5344CB8AC3E}">
        <p14:creationId xmlns:p14="http://schemas.microsoft.com/office/powerpoint/2010/main" val="323995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 </a:t>
            </a:r>
            <a:r>
              <a:rPr lang="en-US" b="0" i="0" dirty="0"/>
              <a:t> Emphasize OC principles and reinforce how important to they are to the success of Opportunity Culture in the schools</a:t>
            </a:r>
          </a:p>
          <a:p>
            <a:endParaRPr lang="en-US" b="0" i="0" dirty="0"/>
          </a:p>
          <a:p>
            <a:r>
              <a:rPr lang="en-US" b="1" i="1" dirty="0"/>
              <a:t>Estimated time:</a:t>
            </a:r>
            <a:r>
              <a:rPr lang="en-US" b="1" i="0" dirty="0"/>
              <a:t> </a:t>
            </a:r>
            <a:r>
              <a:rPr lang="en-US" b="0" i="0" dirty="0"/>
              <a:t>2 minutes</a:t>
            </a:r>
          </a:p>
          <a:p>
            <a:endParaRPr lang="en-US" b="0" i="0" dirty="0"/>
          </a:p>
          <a:p>
            <a:r>
              <a:rPr lang="en-US" b="1" i="1" dirty="0"/>
              <a:t>Facilitator says:</a:t>
            </a:r>
          </a:p>
          <a:p>
            <a:pPr marL="171450" indent="-171450">
              <a:buFont typeface="Arial" panose="020B0604020202020204" pitchFamily="34" charset="0"/>
              <a:buChar char="•"/>
            </a:pPr>
            <a:r>
              <a:rPr lang="en-US" b="0" i="0" dirty="0"/>
              <a:t>As you recall, the five Opportunity Culture Principles are the foundation of success for Opportunity Culture.</a:t>
            </a:r>
          </a:p>
          <a:p>
            <a:pPr marL="171450" indent="-171450">
              <a:buFont typeface="Arial" panose="020B0604020202020204" pitchFamily="34" charset="0"/>
              <a:buChar char="•"/>
            </a:pPr>
            <a:r>
              <a:rPr lang="en-US" b="0" i="0" dirty="0"/>
              <a:t>As we plan for implementation, it’s important to continually reflect on how well we are adhering to the principles. The support you will receive as outlined in this session is designed to provide you with the information, tools, and support needed to ensure we are adhering to the principles, which will then serve to increase student achievement.</a:t>
            </a:r>
            <a:endParaRPr lang="en-US" b="1" i="1"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7</a:t>
            </a:fld>
            <a:endParaRPr lang="en-US"/>
          </a:p>
        </p:txBody>
      </p:sp>
    </p:spTree>
    <p:extLst>
      <p:ext uri="{BB962C8B-B14F-4D97-AF65-F5344CB8AC3E}">
        <p14:creationId xmlns:p14="http://schemas.microsoft.com/office/powerpoint/2010/main" val="46336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NOTE: Based on your site’s context you may choose to facilitate this activity in a number of ways: </a:t>
            </a:r>
          </a:p>
          <a:p>
            <a:pPr marL="628650" lvl="1" indent="-171450">
              <a:buFont typeface="Arial" panose="020B0604020202020204" pitchFamily="34" charset="0"/>
              <a:buChar char="•"/>
            </a:pPr>
            <a:r>
              <a:rPr lang="en-US" b="1" i="1" kern="1200" dirty="0">
                <a:solidFill>
                  <a:schemeClr val="tx1"/>
                </a:solidFill>
                <a:effectLst/>
                <a:latin typeface="+mn-lt"/>
                <a:ea typeface="+mn-ea"/>
                <a:cs typeface="+mn-cs"/>
              </a:rPr>
              <a:t>Full group:</a:t>
            </a:r>
          </a:p>
          <a:p>
            <a:pPr marL="1085850" lvl="2" indent="-171450">
              <a:buFont typeface="Arial" panose="020B0604020202020204" pitchFamily="34" charset="0"/>
              <a:buChar char="•"/>
            </a:pPr>
            <a:r>
              <a:rPr lang="en-US" b="1" i="1" kern="1200" dirty="0">
                <a:solidFill>
                  <a:schemeClr val="tx1"/>
                </a:solidFill>
                <a:effectLst/>
                <a:latin typeface="+mn-lt"/>
                <a:ea typeface="+mn-ea"/>
                <a:cs typeface="+mn-cs"/>
              </a:rPr>
              <a:t>We can vote on challenges as a group—only go through 1 or 2. </a:t>
            </a:r>
          </a:p>
          <a:p>
            <a:pPr marL="1085850" lvl="2" indent="-171450">
              <a:buFont typeface="Arial" panose="020B0604020202020204" pitchFamily="34" charset="0"/>
              <a:buChar char="•"/>
            </a:pPr>
            <a:r>
              <a:rPr lang="en-US" b="1" i="1" kern="1200" dirty="0">
                <a:solidFill>
                  <a:schemeClr val="tx1"/>
                </a:solidFill>
                <a:effectLst/>
                <a:latin typeface="+mn-lt"/>
                <a:ea typeface="+mn-ea"/>
                <a:cs typeface="+mn-cs"/>
              </a:rPr>
              <a:t>We can discuss each for a shorter period of time.</a:t>
            </a:r>
          </a:p>
          <a:p>
            <a:pPr marL="628650" lvl="1" indent="-171450">
              <a:buFont typeface="Arial" panose="020B0604020202020204" pitchFamily="34" charset="0"/>
              <a:buChar char="•"/>
            </a:pPr>
            <a:r>
              <a:rPr lang="en-US" b="1" i="1" kern="1200" dirty="0">
                <a:solidFill>
                  <a:schemeClr val="tx1"/>
                </a:solidFill>
                <a:effectLst/>
                <a:latin typeface="+mn-lt"/>
                <a:ea typeface="+mn-ea"/>
                <a:cs typeface="+mn-cs"/>
              </a:rPr>
              <a:t>Breakout groups:</a:t>
            </a:r>
          </a:p>
          <a:p>
            <a:pPr marL="1085850" lvl="2" indent="-171450">
              <a:buFont typeface="Arial" panose="020B0604020202020204" pitchFamily="34" charset="0"/>
              <a:buChar char="•"/>
            </a:pPr>
            <a:r>
              <a:rPr lang="en-US" b="1" i="1" kern="1200" dirty="0">
                <a:solidFill>
                  <a:schemeClr val="tx1"/>
                </a:solidFill>
                <a:effectLst/>
                <a:latin typeface="+mn-lt"/>
                <a:ea typeface="+mn-ea"/>
                <a:cs typeface="+mn-cs"/>
              </a:rPr>
              <a:t>Please take a moment to choose which breakout group you would like to join. Again, it could be one where you struggle, or it could be one where you have a great resource to share.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Introduce common implementation challenges and split into breakout groups. </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 5 minutes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You all are doing such wonderful things for students in your building, and hearing the responses from your self-reflections, there are so many things going well with OC implementation! However, as I’m sure you have experienced, implementing a new initiative like this is no easy feat. It is quite a shift for you, your teacher leaders, and your staff. Even though you have many things to celebrate, you are likely also experiencing a challenge or two.</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Rest assured that you are not alone! In many OC schools in early implementation, we see principals face some of the same challenges. On the screen, you are about to see three of the most common challenges new OC schools may face. We will spend the next half hour breaking out into small groups, really diving into one of these challenges. As I go through them, think back to your self-reflection and consider which group you would like to join—either because you are also struggling in that area or because you have experienced successes and want to share ideas about that topic.</a:t>
            </a:r>
          </a:p>
          <a:p>
            <a:pPr marL="171450" lvl="0" indent="-171450">
              <a:buFont typeface="Arial" panose="020B0604020202020204" pitchFamily="34" charset="0"/>
              <a:buChar char="•"/>
            </a:pPr>
            <a:r>
              <a:rPr lang="en-US" b="0" i="1" kern="1200" dirty="0">
                <a:solidFill>
                  <a:schemeClr val="tx1"/>
                </a:solidFill>
                <a:effectLst/>
                <a:latin typeface="+mn-lt"/>
                <a:ea typeface="+mn-ea"/>
                <a:cs typeface="+mn-cs"/>
              </a:rPr>
              <a:t>[Click] </a:t>
            </a:r>
            <a:r>
              <a:rPr lang="en-US" b="0" i="0" kern="1200" dirty="0">
                <a:solidFill>
                  <a:schemeClr val="tx1"/>
                </a:solidFill>
                <a:effectLst/>
                <a:latin typeface="+mn-lt"/>
                <a:ea typeface="+mn-ea"/>
                <a:cs typeface="+mn-cs"/>
              </a:rPr>
              <a:t>The first challenge is role clarity. The multi-classroom leader is a new role in your building, and with any new role comes some confusion. Is your staff fully clear on what MCLs do and how their job differs from other leaders in the building? Are MCLs 100% clear on their responsibilities and how they will be held accountable? What about TRTs and RAs?</a:t>
            </a:r>
          </a:p>
          <a:p>
            <a:pPr marL="171450" lvl="0" indent="-171450">
              <a:buFont typeface="Arial" panose="020B0604020202020204" pitchFamily="34" charset="0"/>
              <a:buChar char="•"/>
            </a:pPr>
            <a:r>
              <a:rPr lang="en-US" b="0" i="1" kern="1200" dirty="0">
                <a:solidFill>
                  <a:schemeClr val="tx1"/>
                </a:solidFill>
                <a:effectLst/>
                <a:latin typeface="+mn-lt"/>
                <a:ea typeface="+mn-ea"/>
                <a:cs typeface="+mn-cs"/>
              </a:rPr>
              <a:t>[Click] </a:t>
            </a:r>
            <a:r>
              <a:rPr lang="en-US" b="0" i="0" kern="1200" dirty="0">
                <a:solidFill>
                  <a:schemeClr val="tx1"/>
                </a:solidFill>
                <a:effectLst/>
                <a:latin typeface="+mn-lt"/>
                <a:ea typeface="+mn-ea"/>
                <a:cs typeface="+mn-cs"/>
              </a:rPr>
              <a:t>The next is about scheduling release time. Has your schedule worked out as planned? Do MCLs actually have enough time to do all their teaching and adult leadership responsibilities? What about TRTs and RAs?</a:t>
            </a:r>
          </a:p>
          <a:p>
            <a:pPr marL="171450" lvl="0" indent="-171450">
              <a:buFont typeface="Arial" panose="020B0604020202020204" pitchFamily="34" charset="0"/>
              <a:buChar char="•"/>
            </a:pPr>
            <a:r>
              <a:rPr lang="en-US" b="0" i="1" kern="1200" dirty="0">
                <a:solidFill>
                  <a:schemeClr val="tx1"/>
                </a:solidFill>
                <a:effectLst/>
                <a:latin typeface="+mn-lt"/>
                <a:ea typeface="+mn-ea"/>
                <a:cs typeface="+mn-cs"/>
              </a:rPr>
              <a:t>[Click] </a:t>
            </a:r>
            <a:r>
              <a:rPr lang="en-US" b="0" i="0" kern="1200" dirty="0">
                <a:solidFill>
                  <a:schemeClr val="tx1"/>
                </a:solidFill>
                <a:effectLst/>
                <a:latin typeface="+mn-lt"/>
                <a:ea typeface="+mn-ea"/>
                <a:cs typeface="+mn-cs"/>
              </a:rPr>
              <a:t>And now that you are one step removed from teachers’ classrooms, do you have a strategic way to keep track of what each teacher is working on? In summer training, we recommended using a shared tracker, where all MCLs would update what they are working on with each of their team teachers. Have you been able to create a system that works for you and your MCLs? </a:t>
            </a:r>
          </a:p>
        </p:txBody>
      </p:sp>
      <p:sp>
        <p:nvSpPr>
          <p:cNvPr id="4" name="Slide Number Placeholder 3"/>
          <p:cNvSpPr>
            <a:spLocks noGrp="1"/>
          </p:cNvSpPr>
          <p:nvPr>
            <p:ph type="sldNum" sz="quarter" idx="10"/>
          </p:nvPr>
        </p:nvSpPr>
        <p:spPr/>
        <p:txBody>
          <a:bodyPr/>
          <a:lstStyle/>
          <a:p>
            <a:fld id="{896ECE7F-0B4A-4070-80F6-26359A84C081}" type="slidenum">
              <a:rPr lang="en-US" smtClean="0"/>
              <a:t>8</a:t>
            </a:fld>
            <a:endParaRPr lang="en-US"/>
          </a:p>
        </p:txBody>
      </p:sp>
    </p:spTree>
    <p:extLst>
      <p:ext uri="{BB962C8B-B14F-4D97-AF65-F5344CB8AC3E}">
        <p14:creationId xmlns:p14="http://schemas.microsoft.com/office/powerpoint/2010/main" val="229988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NOTE: Use if going through challenges full-group.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u="none" dirty="0"/>
              <a:t>Facilitator: </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Objective: </a:t>
            </a:r>
            <a:r>
              <a:rPr lang="en-US" sz="1200" b="0" i="0" kern="1200" dirty="0">
                <a:solidFill>
                  <a:schemeClr val="tx1"/>
                </a:solidFill>
                <a:effectLst/>
                <a:latin typeface="+mn-lt"/>
                <a:ea typeface="+mn-ea"/>
                <a:cs typeface="+mn-cs"/>
              </a:rPr>
              <a:t>Discuss challenges and best practices with peers for three traditionally difficult aspects of early implementation. </a:t>
            </a: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Estimated time: </a:t>
            </a:r>
            <a:r>
              <a:rPr lang="en-US" sz="1200" b="0" i="0" kern="1200" dirty="0">
                <a:solidFill>
                  <a:schemeClr val="tx1"/>
                </a:solidFill>
                <a:effectLst/>
                <a:latin typeface="+mn-lt"/>
                <a:ea typeface="+mn-ea"/>
                <a:cs typeface="+mn-cs"/>
              </a:rPr>
              <a:t>15 minutes</a:t>
            </a:r>
          </a:p>
          <a:p>
            <a:pPr marL="0" lvl="0" indent="0">
              <a:buFont typeface="Arial" panose="020B0604020202020204" pitchFamily="34" charset="0"/>
              <a:buNone/>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1" kern="120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What has been challenging about role clarity so far?</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Now, take a moment to read through the artifact and consider:</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How does this artifact compare to what you are doing in your school?</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Are there elements of this that you would like to incorporate in what you are doing?</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Do you have other ideas or resources that could work better?</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Once everyone has finished looking through the resource and had time to reflect, get with a partner and start discussing your responses to the questions.</a:t>
            </a:r>
          </a:p>
        </p:txBody>
      </p:sp>
      <p:sp>
        <p:nvSpPr>
          <p:cNvPr id="4" name="Slide Number Placeholder 3"/>
          <p:cNvSpPr>
            <a:spLocks noGrp="1"/>
          </p:cNvSpPr>
          <p:nvPr>
            <p:ph type="sldNum" sz="quarter" idx="10"/>
          </p:nvPr>
        </p:nvSpPr>
        <p:spPr/>
        <p:txBody>
          <a:bodyPr/>
          <a:lstStyle/>
          <a:p>
            <a:fld id="{896ECE7F-0B4A-4070-80F6-26359A84C081}" type="slidenum">
              <a:rPr lang="en-US" smtClean="0"/>
              <a:t>9</a:t>
            </a:fld>
            <a:endParaRPr lang="en-US"/>
          </a:p>
        </p:txBody>
      </p:sp>
    </p:spTree>
    <p:extLst>
      <p:ext uri="{BB962C8B-B14F-4D97-AF65-F5344CB8AC3E}">
        <p14:creationId xmlns:p14="http://schemas.microsoft.com/office/powerpoint/2010/main" val="595234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dirty="0">
                <a:solidFill>
                  <a:schemeClr val="bg1"/>
                </a:solidFill>
              </a:rPr>
              <a:t>To copy or adapt this material, see </a:t>
            </a:r>
          </a:p>
          <a:p>
            <a:r>
              <a:rPr lang="en-US" sz="1100" b="0" dirty="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dirty="0"/>
              <a:t>Teams of teachers and school leaders </a:t>
            </a:r>
          </a:p>
          <a:p>
            <a:pPr algn="ctr"/>
            <a:r>
              <a:rPr lang="en-US" sz="2800" b="1"/>
              <a:t>adopt roles </a:t>
            </a:r>
            <a:r>
              <a:rPr lang="en-US" sz="2800" b="1" dirty="0"/>
              <a:t>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Strong Gains for MCL Teams</a:t>
            </a:r>
            <a:endParaRPr lang="en-US" sz="4000" b="1" dirty="0">
              <a:solidFill>
                <a:schemeClr val="bg1"/>
              </a:solidFill>
              <a:latin typeface="Cambria" panose="02040503050406030204" pitchFamily="18" charset="0"/>
            </a:endParaRPr>
          </a:p>
        </p:txBody>
      </p:sp>
      <p:cxnSp>
        <p:nvCxnSpPr>
          <p:cNvPr id="16" name="Straight Arrow Connector 15">
            <a:extLst>
              <a:ext uri="{FF2B5EF4-FFF2-40B4-BE49-F238E27FC236}">
                <a16:creationId xmlns:a16="http://schemas.microsoft.com/office/drawing/2014/main" id="{6F50433E-D540-4BA1-B627-06342BA78BB3}"/>
              </a:ext>
            </a:extLst>
          </p:cNvPr>
          <p:cNvCxnSpPr>
            <a:cxnSpLocks/>
          </p:cNvCxnSpPr>
          <p:nvPr userDrawn="1"/>
        </p:nvCxnSpPr>
        <p:spPr>
          <a:xfrm>
            <a:off x="1477733" y="3831571"/>
            <a:ext cx="0" cy="2996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E63B75-6F0A-461D-B30A-B0320AD137FC}"/>
              </a:ext>
            </a:extLst>
          </p:cNvPr>
          <p:cNvSpPr txBox="1"/>
          <p:nvPr userDrawn="1"/>
        </p:nvSpPr>
        <p:spPr>
          <a:xfrm>
            <a:off x="0" y="1234410"/>
            <a:ext cx="9144000" cy="830997"/>
          </a:xfrm>
          <a:prstGeom prst="rect">
            <a:avLst/>
          </a:prstGeom>
          <a:noFill/>
        </p:spPr>
        <p:txBody>
          <a:bodyPr wrap="square" rtlCol="0">
            <a:spAutoFit/>
          </a:bodyPr>
          <a:lstStyle/>
          <a:p>
            <a:pPr algn="ctr"/>
            <a:r>
              <a:rPr lang="en-US" sz="2400" b="1" dirty="0"/>
              <a:t>Teachers on MCL teams produced gains </a:t>
            </a:r>
          </a:p>
          <a:p>
            <a:pPr algn="ctr"/>
            <a:r>
              <a:rPr lang="en-US" sz="2400" b="1" dirty="0">
                <a:solidFill>
                  <a:schemeClr val="accent2"/>
                </a:solidFill>
                <a:latin typeface="Calibri" panose="020F0502020204030204" pitchFamily="34" charset="0"/>
              </a:rPr>
              <a:t>equal to top-quartile teachers in math, nearly that in reading.</a:t>
            </a:r>
          </a:p>
        </p:txBody>
      </p:sp>
      <p:cxnSp>
        <p:nvCxnSpPr>
          <p:cNvPr id="21" name="Straight Connector 20">
            <a:extLst>
              <a:ext uri="{FF2B5EF4-FFF2-40B4-BE49-F238E27FC236}">
                <a16:creationId xmlns:a16="http://schemas.microsoft.com/office/drawing/2014/main" id="{11D2566B-705B-4C7B-B3D2-28F8100B18F0}"/>
              </a:ext>
            </a:extLst>
          </p:cNvPr>
          <p:cNvCxnSpPr/>
          <p:nvPr userDrawn="1"/>
        </p:nvCxnSpPr>
        <p:spPr>
          <a:xfrm>
            <a:off x="5795697" y="2277613"/>
            <a:ext cx="0" cy="4234395"/>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22" name="Chart 21">
            <a:extLst>
              <a:ext uri="{FF2B5EF4-FFF2-40B4-BE49-F238E27FC236}">
                <a16:creationId xmlns:a16="http://schemas.microsoft.com/office/drawing/2014/main" id="{512255BC-DC85-4805-B621-09C7A2164818}"/>
              </a:ext>
            </a:extLst>
          </p:cNvPr>
          <p:cNvGraphicFramePr/>
          <p:nvPr userDrawn="1"/>
        </p:nvGraphicFramePr>
        <p:xfrm>
          <a:off x="77411" y="3027528"/>
          <a:ext cx="5321328" cy="33998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24296E67-A6B8-4271-8831-235348286747}"/>
              </a:ext>
            </a:extLst>
          </p:cNvPr>
          <p:cNvSpPr txBox="1"/>
          <p:nvPr userDrawn="1"/>
        </p:nvSpPr>
        <p:spPr>
          <a:xfrm>
            <a:off x="609859" y="2815908"/>
            <a:ext cx="1825688" cy="1015663"/>
          </a:xfrm>
          <a:prstGeom prst="rect">
            <a:avLst/>
          </a:prstGeom>
          <a:noFill/>
          <a:ln>
            <a:solidFill>
              <a:schemeClr val="tx2"/>
            </a:solidFill>
          </a:ln>
        </p:spPr>
        <p:txBody>
          <a:bodyPr wrap="square" rtlCol="0">
            <a:spAutoFit/>
          </a:bodyPr>
          <a:lstStyle/>
          <a:p>
            <a:pPr algn="ctr"/>
            <a:r>
              <a:rPr lang="en-US" sz="2000" b="1" dirty="0"/>
              <a:t>Team teachers start here on average…</a:t>
            </a:r>
          </a:p>
        </p:txBody>
      </p:sp>
      <p:cxnSp>
        <p:nvCxnSpPr>
          <p:cNvPr id="24" name="Straight Arrow Connector 23">
            <a:extLst>
              <a:ext uri="{FF2B5EF4-FFF2-40B4-BE49-F238E27FC236}">
                <a16:creationId xmlns:a16="http://schemas.microsoft.com/office/drawing/2014/main" id="{6B8CF8FB-98E6-441B-B2A5-98C83022AEF3}"/>
              </a:ext>
            </a:extLst>
          </p:cNvPr>
          <p:cNvCxnSpPr>
            <a:cxnSpLocks/>
          </p:cNvCxnSpPr>
          <p:nvPr userDrawn="1"/>
        </p:nvCxnSpPr>
        <p:spPr>
          <a:xfrm flipH="1">
            <a:off x="3462059" y="2947228"/>
            <a:ext cx="292744" cy="571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D2BEAE-76DA-490A-9D39-122442B5BA0F}"/>
              </a:ext>
            </a:extLst>
          </p:cNvPr>
          <p:cNvCxnSpPr>
            <a:cxnSpLocks/>
          </p:cNvCxnSpPr>
          <p:nvPr userDrawn="1"/>
        </p:nvCxnSpPr>
        <p:spPr>
          <a:xfrm>
            <a:off x="3754803" y="2947228"/>
            <a:ext cx="396958" cy="285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EF06B974-C6E0-40C3-AB46-CF3302EF58A0}"/>
              </a:ext>
            </a:extLst>
          </p:cNvPr>
          <p:cNvSpPr/>
          <p:nvPr userDrawn="1"/>
        </p:nvSpPr>
        <p:spPr bwMode="auto">
          <a:xfrm>
            <a:off x="5932308" y="2277613"/>
            <a:ext cx="3205525" cy="31886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02870" tIns="102870" rIns="102870" bIns="102870" spcCol="1270" anchor="t"/>
          <a:lstStyle/>
          <a:p>
            <a:pPr defTabSz="1200150">
              <a:spcAft>
                <a:spcPct val="35000"/>
              </a:spcAft>
              <a:defRPr/>
            </a:pPr>
            <a:r>
              <a:rPr lang="en-US" sz="2000" b="1" dirty="0">
                <a:solidFill>
                  <a:schemeClr val="accent1"/>
                </a:solidFill>
                <a:latin typeface="Calibri" panose="020F0502020204030204" pitchFamily="34" charset="0"/>
              </a:rPr>
              <a:t>Scope of the Study</a:t>
            </a:r>
          </a:p>
          <a:p>
            <a:pPr marL="342900" indent="-342900" defTabSz="1200150">
              <a:buFont typeface="Arial" panose="020B0604020202020204" pitchFamily="34" charset="0"/>
              <a:buChar char="•"/>
              <a:defRPr/>
            </a:pPr>
            <a:r>
              <a:rPr lang="en-US" sz="2000" dirty="0">
                <a:solidFill>
                  <a:prstClr val="black"/>
                </a:solidFill>
                <a:latin typeface="Calibri" panose="020F0502020204030204" pitchFamily="34" charset="0"/>
              </a:rPr>
              <a:t>15,000 students</a:t>
            </a:r>
          </a:p>
          <a:p>
            <a:pPr marL="342900" indent="-342900" defTabSz="1200150">
              <a:buFont typeface="Arial" panose="020B0604020202020204" pitchFamily="34" charset="0"/>
              <a:buChar char="•"/>
              <a:defRPr/>
            </a:pPr>
            <a:r>
              <a:rPr lang="en-US" sz="2000" dirty="0">
                <a:solidFill>
                  <a:prstClr val="black"/>
                </a:solidFill>
                <a:latin typeface="Calibri" panose="020F0502020204030204" pitchFamily="34" charset="0"/>
              </a:rPr>
              <a:t>300 teachers</a:t>
            </a:r>
          </a:p>
          <a:p>
            <a:pPr marL="342900" indent="-342900" defTabSz="1200150">
              <a:buFont typeface="Arial" panose="020B0604020202020204" pitchFamily="34" charset="0"/>
              <a:buChar char="•"/>
              <a:defRPr/>
            </a:pPr>
            <a:r>
              <a:rPr lang="en-US" sz="2000" dirty="0">
                <a:solidFill>
                  <a:prstClr val="black"/>
                </a:solidFill>
                <a:latin typeface="Calibri" panose="020F0502020204030204" pitchFamily="34" charset="0"/>
              </a:rPr>
              <a:t>3 districts, 2-3 years</a:t>
            </a:r>
          </a:p>
          <a:p>
            <a:pPr marL="342900" indent="-342900" defTabSz="1200150">
              <a:buFont typeface="Arial" panose="020B0604020202020204" pitchFamily="34" charset="0"/>
              <a:buChar char="•"/>
              <a:defRPr/>
            </a:pPr>
            <a:r>
              <a:rPr lang="en-US" sz="2000" dirty="0">
                <a:solidFill>
                  <a:prstClr val="black"/>
                </a:solidFill>
                <a:latin typeface="Calibri" panose="020F0502020204030204" pitchFamily="34" charset="0"/>
              </a:rPr>
              <a:t>74% of schools Title I</a:t>
            </a:r>
          </a:p>
        </p:txBody>
      </p:sp>
      <p:sp>
        <p:nvSpPr>
          <p:cNvPr id="27" name="TextBox 26">
            <a:extLst>
              <a:ext uri="{FF2B5EF4-FFF2-40B4-BE49-F238E27FC236}">
                <a16:creationId xmlns:a16="http://schemas.microsoft.com/office/drawing/2014/main" id="{B310512F-AA50-4045-A6C4-5F10DF6B6D8F}"/>
              </a:ext>
            </a:extLst>
          </p:cNvPr>
          <p:cNvSpPr txBox="1"/>
          <p:nvPr userDrawn="1"/>
        </p:nvSpPr>
        <p:spPr>
          <a:xfrm>
            <a:off x="5932308" y="4727443"/>
            <a:ext cx="2994962" cy="1169551"/>
          </a:xfrm>
          <a:prstGeom prst="rect">
            <a:avLst/>
          </a:prstGeom>
          <a:noFill/>
        </p:spPr>
        <p:txBody>
          <a:bodyPr wrap="square" rtlCol="0">
            <a:spAutoFit/>
          </a:bodyPr>
          <a:lstStyle/>
          <a:p>
            <a:r>
              <a:rPr lang="en-US" sz="1400" dirty="0" err="1"/>
              <a:t>Backes</a:t>
            </a:r>
            <a:r>
              <a:rPr lang="en-US" sz="1400" dirty="0"/>
              <a:t>, B., &amp; Hansen, M. (2018). </a:t>
            </a:r>
            <a:r>
              <a:rPr lang="en-US" sz="1400" i="1" dirty="0"/>
              <a:t>Reaching Further and Learning More?</a:t>
            </a:r>
            <a:r>
              <a:rPr lang="en-US" sz="1400" dirty="0"/>
              <a:t> CALDER Center: Washington, DC. Reading range based on 6 of 7 models with statistically significant gains.</a:t>
            </a:r>
          </a:p>
        </p:txBody>
      </p:sp>
      <p:sp>
        <p:nvSpPr>
          <p:cNvPr id="28" name="TextBox 27">
            <a:extLst>
              <a:ext uri="{FF2B5EF4-FFF2-40B4-BE49-F238E27FC236}">
                <a16:creationId xmlns:a16="http://schemas.microsoft.com/office/drawing/2014/main" id="{F4D5BCE6-8E08-4893-81E1-64DAB50FA90A}"/>
              </a:ext>
            </a:extLst>
          </p:cNvPr>
          <p:cNvSpPr txBox="1"/>
          <p:nvPr userDrawn="1"/>
        </p:nvSpPr>
        <p:spPr>
          <a:xfrm>
            <a:off x="2647884" y="2221413"/>
            <a:ext cx="2246088" cy="707886"/>
          </a:xfrm>
          <a:prstGeom prst="rect">
            <a:avLst/>
          </a:prstGeom>
          <a:noFill/>
          <a:ln>
            <a:solidFill>
              <a:schemeClr val="tx2"/>
            </a:solidFill>
          </a:ln>
        </p:spPr>
        <p:txBody>
          <a:bodyPr wrap="square" rtlCol="0">
            <a:spAutoFit/>
          </a:bodyPr>
          <a:lstStyle/>
          <a:p>
            <a:pPr algn="ctr"/>
            <a:r>
              <a:rPr lang="en-US" sz="2000" b="1" dirty="0"/>
              <a:t>…and teach this well on MCL teams</a:t>
            </a:r>
          </a:p>
        </p:txBody>
      </p:sp>
    </p:spTree>
    <p:extLst>
      <p:ext uri="{BB962C8B-B14F-4D97-AF65-F5344CB8AC3E}">
        <p14:creationId xmlns:p14="http://schemas.microsoft.com/office/powerpoint/2010/main" val="347279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6905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and Content 2">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456874"/>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lvl1pPr>
              <a:buClr>
                <a:srgbClr val="456874"/>
              </a:buClr>
              <a:defRPr sz="1600"/>
            </a:lvl1pPr>
            <a:lvl2pPr>
              <a:buClr>
                <a:srgbClr val="456874"/>
              </a:buClr>
              <a:defRPr/>
            </a:lvl2pPr>
            <a:lvl3pPr>
              <a:buClr>
                <a:srgbClr val="456874"/>
              </a:buClr>
              <a:defRPr/>
            </a:lvl3pPr>
            <a:lvl4pPr>
              <a:buClr>
                <a:srgbClr val="456874"/>
              </a:buClr>
              <a:defRPr/>
            </a:lvl4pPr>
            <a:lvl5pPr>
              <a:buClr>
                <a:srgbClr val="45687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3"/>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12"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456874"/>
                </a:solidFill>
                <a:latin typeface="+mj-lt"/>
              </a:defRPr>
            </a:lvl1pPr>
          </a:lstStyle>
          <a:p>
            <a:pPr lvl="0"/>
            <a:r>
              <a:rPr lang="en-US"/>
              <a:t>Click to edit Master text styles</a:t>
            </a:r>
          </a:p>
        </p:txBody>
      </p:sp>
      <p:cxnSp>
        <p:nvCxnSpPr>
          <p:cNvPr id="13" name="Straight Connector 12"/>
          <p:cNvCxnSpPr/>
          <p:nvPr userDrawn="1"/>
        </p:nvCxnSpPr>
        <p:spPr>
          <a:xfrm>
            <a:off x="0" y="6202287"/>
            <a:ext cx="7818783" cy="26235"/>
          </a:xfrm>
          <a:prstGeom prst="line">
            <a:avLst/>
          </a:prstGeom>
          <a:ln w="34925">
            <a:solidFill>
              <a:srgbClr val="456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868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and Content 3">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8EB549"/>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lvl1pPr>
              <a:buClr>
                <a:srgbClr val="8EB549"/>
              </a:buClr>
              <a:defRPr sz="1600"/>
            </a:lvl1pPr>
            <a:lvl2pPr>
              <a:buClr>
                <a:srgbClr val="8EB549"/>
              </a:buClr>
              <a:defRPr/>
            </a:lvl2pPr>
            <a:lvl3pPr>
              <a:buClr>
                <a:srgbClr val="8EB549"/>
              </a:buClr>
              <a:defRPr/>
            </a:lvl3pPr>
            <a:lvl4pPr>
              <a:buClr>
                <a:srgbClr val="8EB549"/>
              </a:buClr>
              <a:defRPr/>
            </a:lvl4pPr>
            <a:lvl5pPr>
              <a:buClr>
                <a:srgbClr val="8EB54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486521" y="6124041"/>
            <a:ext cx="796616" cy="490599"/>
          </a:xfrm>
          <a:prstGeom prst="rect">
            <a:avLst/>
          </a:prstGeom>
        </p:spPr>
        <p:txBody>
          <a:bodyPr/>
          <a:lstStyle/>
          <a:p>
            <a:fld id="{D57F1E4F-1CFF-5643-939E-217C01CDF565}" type="slidenum">
              <a:rPr lang="en-US" dirty="0"/>
              <a:pPr/>
              <a:t>‹#›</a:t>
            </a:fld>
            <a:endParaRPr lang="en-US" dirty="0"/>
          </a:p>
        </p:txBody>
      </p:sp>
      <p:sp>
        <p:nvSpPr>
          <p:cNvPr id="7" name="Content Placeholder 11"/>
          <p:cNvSpPr>
            <a:spLocks noGrp="1"/>
          </p:cNvSpPr>
          <p:nvPr>
            <p:ph sz="quarter" idx="13"/>
          </p:nvPr>
        </p:nvSpPr>
        <p:spPr>
          <a:xfrm>
            <a:off x="0" y="6124041"/>
            <a:ext cx="7333989" cy="490599"/>
          </a:xfrm>
          <a:noFill/>
        </p:spPr>
        <p:txBody>
          <a:bodyPr lIns="274320" anchor="b" anchorCtr="0"/>
          <a:lstStyle>
            <a:lvl1pPr marL="0" indent="0">
              <a:buNone/>
              <a:defRPr i="1">
                <a:solidFill>
                  <a:srgbClr val="8EB549"/>
                </a:solidFill>
                <a:latin typeface="+mj-lt"/>
              </a:defRPr>
            </a:lvl1pPr>
          </a:lstStyle>
          <a:p>
            <a:pPr lvl="0"/>
            <a:r>
              <a:rPr lang="en-US"/>
              <a:t>Click to edit Master text styles</a:t>
            </a:r>
          </a:p>
        </p:txBody>
      </p:sp>
      <p:cxnSp>
        <p:nvCxnSpPr>
          <p:cNvPr id="8" name="Straight Connector 7"/>
          <p:cNvCxnSpPr/>
          <p:nvPr userDrawn="1"/>
        </p:nvCxnSpPr>
        <p:spPr>
          <a:xfrm>
            <a:off x="0" y="6202287"/>
            <a:ext cx="7818783" cy="26235"/>
          </a:xfrm>
          <a:prstGeom prst="line">
            <a:avLst/>
          </a:prstGeom>
          <a:ln w="34925">
            <a:solidFill>
              <a:srgbClr val="8EB5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884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baseline="0">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dirty="0"/>
              <a:t> Edit objective </a:t>
            </a:r>
          </a:p>
          <a:p>
            <a:pPr lvl="0"/>
            <a:r>
              <a:rPr lang="en-US" dirty="0"/>
              <a:t> Edit objective</a:t>
            </a:r>
          </a:p>
          <a:p>
            <a:pPr lvl="0"/>
            <a:r>
              <a:rPr lang="en-US" dirty="0"/>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a:t>
            </a:r>
          </a:p>
          <a:p>
            <a:pPr algn="ctr"/>
            <a:r>
              <a:rPr lang="en-US" sz="2800" b="1"/>
              <a:t>adopt roles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Strong Gains for MCL Teams</a:t>
            </a:r>
            <a:endParaRPr lang="en-US" sz="4000" b="1">
              <a:solidFill>
                <a:schemeClr val="bg1"/>
              </a:solidFill>
              <a:latin typeface="Cambria" panose="02040503050406030204" pitchFamily="18" charset="0"/>
            </a:endParaRPr>
          </a:p>
        </p:txBody>
      </p:sp>
      <p:cxnSp>
        <p:nvCxnSpPr>
          <p:cNvPr id="16" name="Straight Arrow Connector 15">
            <a:extLst>
              <a:ext uri="{FF2B5EF4-FFF2-40B4-BE49-F238E27FC236}">
                <a16:creationId xmlns:a16="http://schemas.microsoft.com/office/drawing/2014/main" id="{6F50433E-D540-4BA1-B627-06342BA78BB3}"/>
              </a:ext>
            </a:extLst>
          </p:cNvPr>
          <p:cNvCxnSpPr>
            <a:cxnSpLocks/>
          </p:cNvCxnSpPr>
          <p:nvPr userDrawn="1"/>
        </p:nvCxnSpPr>
        <p:spPr>
          <a:xfrm>
            <a:off x="1477733" y="3831571"/>
            <a:ext cx="0" cy="2996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E63B75-6F0A-461D-B30A-B0320AD137FC}"/>
              </a:ext>
            </a:extLst>
          </p:cNvPr>
          <p:cNvSpPr txBox="1"/>
          <p:nvPr userDrawn="1"/>
        </p:nvSpPr>
        <p:spPr>
          <a:xfrm>
            <a:off x="0" y="1234410"/>
            <a:ext cx="9144000" cy="830997"/>
          </a:xfrm>
          <a:prstGeom prst="rect">
            <a:avLst/>
          </a:prstGeom>
          <a:noFill/>
        </p:spPr>
        <p:txBody>
          <a:bodyPr wrap="square" rtlCol="0">
            <a:spAutoFit/>
          </a:bodyPr>
          <a:lstStyle/>
          <a:p>
            <a:pPr algn="ctr"/>
            <a:r>
              <a:rPr lang="en-US" sz="2400" b="1"/>
              <a:t>Teachers on MCL teams produced gains </a:t>
            </a:r>
          </a:p>
          <a:p>
            <a:pPr algn="ctr"/>
            <a:r>
              <a:rPr lang="en-US" sz="2400" b="1">
                <a:solidFill>
                  <a:schemeClr val="accent2"/>
                </a:solidFill>
                <a:latin typeface="Calibri" panose="020F0502020204030204" pitchFamily="34" charset="0"/>
              </a:rPr>
              <a:t>equal to top-quartile teachers in math, nearly that in reading.</a:t>
            </a:r>
          </a:p>
        </p:txBody>
      </p:sp>
      <p:cxnSp>
        <p:nvCxnSpPr>
          <p:cNvPr id="21" name="Straight Connector 20">
            <a:extLst>
              <a:ext uri="{FF2B5EF4-FFF2-40B4-BE49-F238E27FC236}">
                <a16:creationId xmlns:a16="http://schemas.microsoft.com/office/drawing/2014/main" id="{11D2566B-705B-4C7B-B3D2-28F8100B18F0}"/>
              </a:ext>
            </a:extLst>
          </p:cNvPr>
          <p:cNvCxnSpPr/>
          <p:nvPr userDrawn="1"/>
        </p:nvCxnSpPr>
        <p:spPr>
          <a:xfrm>
            <a:off x="5795697" y="2277613"/>
            <a:ext cx="0" cy="4234395"/>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22" name="Chart 21">
            <a:extLst>
              <a:ext uri="{FF2B5EF4-FFF2-40B4-BE49-F238E27FC236}">
                <a16:creationId xmlns:a16="http://schemas.microsoft.com/office/drawing/2014/main" id="{512255BC-DC85-4805-B621-09C7A2164818}"/>
              </a:ext>
            </a:extLst>
          </p:cNvPr>
          <p:cNvGraphicFramePr/>
          <p:nvPr userDrawn="1"/>
        </p:nvGraphicFramePr>
        <p:xfrm>
          <a:off x="77411" y="3027528"/>
          <a:ext cx="5321328" cy="33998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24296E67-A6B8-4271-8831-235348286747}"/>
              </a:ext>
            </a:extLst>
          </p:cNvPr>
          <p:cNvSpPr txBox="1"/>
          <p:nvPr userDrawn="1"/>
        </p:nvSpPr>
        <p:spPr>
          <a:xfrm>
            <a:off x="609859" y="2815908"/>
            <a:ext cx="1825688" cy="1015663"/>
          </a:xfrm>
          <a:prstGeom prst="rect">
            <a:avLst/>
          </a:prstGeom>
          <a:noFill/>
          <a:ln>
            <a:solidFill>
              <a:schemeClr val="tx2"/>
            </a:solidFill>
          </a:ln>
        </p:spPr>
        <p:txBody>
          <a:bodyPr wrap="square" rtlCol="0">
            <a:spAutoFit/>
          </a:bodyPr>
          <a:lstStyle/>
          <a:p>
            <a:pPr algn="ctr"/>
            <a:r>
              <a:rPr lang="en-US" sz="2000" b="1"/>
              <a:t>Team teachers start here on average…</a:t>
            </a:r>
          </a:p>
        </p:txBody>
      </p:sp>
      <p:cxnSp>
        <p:nvCxnSpPr>
          <p:cNvPr id="24" name="Straight Arrow Connector 23">
            <a:extLst>
              <a:ext uri="{FF2B5EF4-FFF2-40B4-BE49-F238E27FC236}">
                <a16:creationId xmlns:a16="http://schemas.microsoft.com/office/drawing/2014/main" id="{6B8CF8FB-98E6-441B-B2A5-98C83022AEF3}"/>
              </a:ext>
            </a:extLst>
          </p:cNvPr>
          <p:cNvCxnSpPr>
            <a:cxnSpLocks/>
          </p:cNvCxnSpPr>
          <p:nvPr userDrawn="1"/>
        </p:nvCxnSpPr>
        <p:spPr>
          <a:xfrm flipH="1">
            <a:off x="3462059" y="2947228"/>
            <a:ext cx="292744" cy="571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D2BEAE-76DA-490A-9D39-122442B5BA0F}"/>
              </a:ext>
            </a:extLst>
          </p:cNvPr>
          <p:cNvCxnSpPr>
            <a:cxnSpLocks/>
          </p:cNvCxnSpPr>
          <p:nvPr userDrawn="1"/>
        </p:nvCxnSpPr>
        <p:spPr>
          <a:xfrm>
            <a:off x="3754803" y="2947228"/>
            <a:ext cx="396958" cy="285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EF06B974-C6E0-40C3-AB46-CF3302EF58A0}"/>
              </a:ext>
            </a:extLst>
          </p:cNvPr>
          <p:cNvSpPr/>
          <p:nvPr userDrawn="1"/>
        </p:nvSpPr>
        <p:spPr bwMode="auto">
          <a:xfrm>
            <a:off x="5932308" y="2277613"/>
            <a:ext cx="3205525" cy="31886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02870" tIns="102870" rIns="102870" bIns="102870" spcCol="1270" anchor="t"/>
          <a:lstStyle/>
          <a:p>
            <a:pPr defTabSz="1200150">
              <a:spcAft>
                <a:spcPct val="35000"/>
              </a:spcAft>
              <a:defRPr/>
            </a:pPr>
            <a:r>
              <a:rPr lang="en-US" sz="2000" b="1">
                <a:solidFill>
                  <a:schemeClr val="accent1"/>
                </a:solidFill>
                <a:latin typeface="Calibri" panose="020F0502020204030204" pitchFamily="34" charset="0"/>
              </a:rPr>
              <a:t>Scope of the Study</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15,000 students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300 teachers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 districts, 2-3 years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74% of schools Title I</a:t>
            </a:r>
          </a:p>
        </p:txBody>
      </p:sp>
      <p:sp>
        <p:nvSpPr>
          <p:cNvPr id="27" name="TextBox 26">
            <a:extLst>
              <a:ext uri="{FF2B5EF4-FFF2-40B4-BE49-F238E27FC236}">
                <a16:creationId xmlns:a16="http://schemas.microsoft.com/office/drawing/2014/main" id="{B310512F-AA50-4045-A6C4-5F10DF6B6D8F}"/>
              </a:ext>
            </a:extLst>
          </p:cNvPr>
          <p:cNvSpPr txBox="1"/>
          <p:nvPr userDrawn="1"/>
        </p:nvSpPr>
        <p:spPr>
          <a:xfrm>
            <a:off x="5932308" y="4727443"/>
            <a:ext cx="2994962" cy="1169551"/>
          </a:xfrm>
          <a:prstGeom prst="rect">
            <a:avLst/>
          </a:prstGeom>
          <a:noFill/>
        </p:spPr>
        <p:txBody>
          <a:bodyPr wrap="square" rtlCol="0">
            <a:spAutoFit/>
          </a:bodyPr>
          <a:lstStyle/>
          <a:p>
            <a:r>
              <a:rPr lang="en-US" sz="1400" err="1"/>
              <a:t>Backes</a:t>
            </a:r>
            <a:r>
              <a:rPr lang="en-US" sz="1400"/>
              <a:t>, B., &amp; Hansen, M. (2018). </a:t>
            </a:r>
            <a:r>
              <a:rPr lang="en-US" sz="1400" i="1"/>
              <a:t>Reaching Further and Learning More?</a:t>
            </a:r>
            <a:r>
              <a:rPr lang="en-US" sz="1400"/>
              <a:t> CALDER Center: Washington, DC. Reading range based on 6 of 7 models with statistically significant gains.</a:t>
            </a:r>
          </a:p>
        </p:txBody>
      </p:sp>
      <p:sp>
        <p:nvSpPr>
          <p:cNvPr id="28" name="TextBox 27">
            <a:extLst>
              <a:ext uri="{FF2B5EF4-FFF2-40B4-BE49-F238E27FC236}">
                <a16:creationId xmlns:a16="http://schemas.microsoft.com/office/drawing/2014/main" id="{F4D5BCE6-8E08-4893-81E1-64DAB50FA90A}"/>
              </a:ext>
            </a:extLst>
          </p:cNvPr>
          <p:cNvSpPr txBox="1"/>
          <p:nvPr userDrawn="1"/>
        </p:nvSpPr>
        <p:spPr>
          <a:xfrm>
            <a:off x="2647884" y="2221413"/>
            <a:ext cx="2246088" cy="707886"/>
          </a:xfrm>
          <a:prstGeom prst="rect">
            <a:avLst/>
          </a:prstGeom>
          <a:noFill/>
          <a:ln>
            <a:solidFill>
              <a:schemeClr val="tx2"/>
            </a:solidFill>
          </a:ln>
        </p:spPr>
        <p:txBody>
          <a:bodyPr wrap="square" rtlCol="0">
            <a:spAutoFit/>
          </a:bodyPr>
          <a:lstStyle/>
          <a:p>
            <a:pPr algn="ctr"/>
            <a:r>
              <a:rPr lang="en-US" sz="2000" b="1"/>
              <a:t>…and teach this well on MCL teams</a:t>
            </a:r>
          </a:p>
        </p:txBody>
      </p:sp>
    </p:spTree>
    <p:extLst>
      <p:ext uri="{BB962C8B-B14F-4D97-AF65-F5344CB8AC3E}">
        <p14:creationId xmlns:p14="http://schemas.microsoft.com/office/powerpoint/2010/main" val="347279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baseline="0" dirty="0">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dirty="0"/>
              <a:t>1</a:t>
            </a:r>
          </a:p>
        </p:txBody>
      </p:sp>
    </p:spTree>
    <p:extLst>
      <p:ext uri="{BB962C8B-B14F-4D97-AF65-F5344CB8AC3E}">
        <p14:creationId xmlns:p14="http://schemas.microsoft.com/office/powerpoint/2010/main" val="17865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2.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dirty="0"/>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dirty="0">
                <a:solidFill>
                  <a:schemeClr val="bg1"/>
                </a:solidFill>
              </a:rPr>
              <a:t>2019  |</a:t>
            </a:r>
            <a:r>
              <a:rPr lang="en-US" sz="1400" b="1" dirty="0">
                <a:solidFill>
                  <a:schemeClr val="bg1"/>
                </a:solidFill>
              </a:rPr>
              <a:t> </a:t>
            </a:r>
            <a:fld id="{8D3546D4-0EE2-405F-A894-079B5398A104}" type="slidenum">
              <a:rPr lang="en-US" sz="1600" b="1" smtClean="0">
                <a:solidFill>
                  <a:schemeClr val="bg1"/>
                </a:solidFill>
              </a:rPr>
              <a:t>‹#›</a:t>
            </a:fld>
            <a:r>
              <a:rPr lang="en-US" sz="1600" dirty="0">
                <a:solidFill>
                  <a:schemeClr val="bg1"/>
                </a:solidFill>
              </a:rPr>
              <a:t> </a:t>
            </a:r>
            <a:r>
              <a:rPr lang="en-US" sz="1400" dirty="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8" r:id="rId6"/>
    <p:sldLayoutId id="2147483682" r:id="rId7"/>
    <p:sldLayoutId id="2147483684" r:id="rId8"/>
    <p:sldLayoutId id="2147483683" r:id="rId9"/>
    <p:sldLayoutId id="2147483678" r:id="rId10"/>
    <p:sldLayoutId id="2147483685" r:id="rId11"/>
    <p:sldLayoutId id="2147483679" r:id="rId12"/>
    <p:sldLayoutId id="2147483690" r:id="rId13"/>
    <p:sldLayoutId id="2147483691" r:id="rId14"/>
    <p:sldLayoutId id="2147483692" r:id="rId15"/>
    <p:sldLayoutId id="2147483687" r:id="rId16"/>
    <p:sldLayoutId id="2147483686" r:id="rId17"/>
    <p:sldLayoutId id="2147483663" r:id="rId18"/>
    <p:sldLayoutId id="2147483668" r:id="rId19"/>
    <p:sldLayoutId id="2147483669" r:id="rId20"/>
    <p:sldLayoutId id="2147483676" r:id="rId21"/>
    <p:sldLayoutId id="2147483693" r:id="rId22"/>
    <p:sldLayoutId id="2147483694" r:id="rId23"/>
    <p:sldLayoutId id="2147483695"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a:solidFill>
                  <a:schemeClr val="bg1"/>
                </a:solidFill>
              </a:rPr>
              <a:t>2018  |</a:t>
            </a:r>
            <a:r>
              <a:rPr lang="en-US" sz="1400" b="1">
                <a:solidFill>
                  <a:schemeClr val="bg1"/>
                </a:solidFill>
              </a:rPr>
              <a:t> </a:t>
            </a:r>
            <a:fld id="{8D3546D4-0EE2-405F-A894-079B5398A104}" type="slidenum">
              <a:rPr lang="en-US" sz="1600" b="1" smtClean="0">
                <a:solidFill>
                  <a:schemeClr val="bg1"/>
                </a:solidFill>
              </a:rPr>
              <a:t>‹#›</a:t>
            </a:fld>
            <a:r>
              <a:rPr lang="en-US" sz="1600">
                <a:solidFill>
                  <a:schemeClr val="bg1"/>
                </a:solidFill>
              </a:rPr>
              <a:t> </a:t>
            </a:r>
            <a:r>
              <a:rPr lang="en-US" sz="140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F1D5-5466-4192-ABBC-63F70E9498D6}"/>
              </a:ext>
            </a:extLst>
          </p:cNvPr>
          <p:cNvSpPr>
            <a:spLocks noGrp="1"/>
          </p:cNvSpPr>
          <p:nvPr>
            <p:ph type="body" sz="quarter" idx="17"/>
          </p:nvPr>
        </p:nvSpPr>
        <p:spPr/>
        <p:txBody>
          <a:bodyPr/>
          <a:lstStyle/>
          <a:p>
            <a:pPr marL="0" indent="0"/>
            <a:r>
              <a:rPr lang="en-US" dirty="0"/>
              <a:t>Monitoring Opportunity Culture Implementation</a:t>
            </a:r>
          </a:p>
        </p:txBody>
      </p:sp>
    </p:spTree>
    <p:extLst>
      <p:ext uri="{BB962C8B-B14F-4D97-AF65-F5344CB8AC3E}">
        <p14:creationId xmlns:p14="http://schemas.microsoft.com/office/powerpoint/2010/main" val="17019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F22C0-F4DA-4933-A3E0-CBE0AE263D56}"/>
              </a:ext>
            </a:extLst>
          </p:cNvPr>
          <p:cNvSpPr>
            <a:spLocks noGrp="1"/>
          </p:cNvSpPr>
          <p:nvPr>
            <p:ph idx="1"/>
          </p:nvPr>
        </p:nvSpPr>
        <p:spPr/>
        <p:txBody>
          <a:bodyPr/>
          <a:lstStyle/>
          <a:p>
            <a:pPr marL="514350" indent="-514350">
              <a:buFont typeface="+mj-lt"/>
              <a:buAutoNum type="arabicPeriod"/>
            </a:pPr>
            <a:r>
              <a:rPr lang="en-US" dirty="0"/>
              <a:t>What has been </a:t>
            </a:r>
            <a:r>
              <a:rPr lang="en-US" b="1" dirty="0">
                <a:solidFill>
                  <a:schemeClr val="accent2"/>
                </a:solidFill>
              </a:rPr>
              <a:t>challenging</a:t>
            </a:r>
            <a:r>
              <a:rPr lang="en-US" dirty="0"/>
              <a:t> about this?</a:t>
            </a:r>
          </a:p>
          <a:p>
            <a:pPr marL="514350" indent="-514350">
              <a:buFont typeface="+mj-lt"/>
              <a:buAutoNum type="arabicPeriod"/>
            </a:pPr>
            <a:r>
              <a:rPr lang="en-US" dirty="0"/>
              <a:t>Individually read through the artifact or case study and take notes on:</a:t>
            </a:r>
          </a:p>
          <a:p>
            <a:pPr marL="914400" lvl="1" indent="-457200">
              <a:buFont typeface="+mj-lt"/>
              <a:buAutoNum type="alphaLcParenR"/>
            </a:pPr>
            <a:r>
              <a:rPr lang="en-US" dirty="0"/>
              <a:t>How does this example compare to what you are doing in your school?</a:t>
            </a:r>
          </a:p>
          <a:p>
            <a:pPr marL="914400" lvl="1" indent="-457200">
              <a:buFont typeface="+mj-lt"/>
              <a:buAutoNum type="alphaLcParenR"/>
            </a:pPr>
            <a:r>
              <a:rPr lang="en-US" dirty="0"/>
              <a:t>Are there elements of this that you would like to incorporate in what you are doing?</a:t>
            </a:r>
          </a:p>
          <a:p>
            <a:pPr marL="914400" lvl="1" indent="-457200">
              <a:buFont typeface="+mj-lt"/>
              <a:buAutoNum type="alphaLcParenR"/>
            </a:pPr>
            <a:r>
              <a:rPr lang="en-US" dirty="0"/>
              <a:t>Do you have other ideas or resources that could work better?</a:t>
            </a:r>
          </a:p>
        </p:txBody>
      </p:sp>
      <p:sp>
        <p:nvSpPr>
          <p:cNvPr id="3" name="Text Placeholder 2">
            <a:extLst>
              <a:ext uri="{FF2B5EF4-FFF2-40B4-BE49-F238E27FC236}">
                <a16:creationId xmlns:a16="http://schemas.microsoft.com/office/drawing/2014/main" id="{64F105E4-E188-4BA4-8F1A-7A435B0C4E48}"/>
              </a:ext>
            </a:extLst>
          </p:cNvPr>
          <p:cNvSpPr>
            <a:spLocks noGrp="1"/>
          </p:cNvSpPr>
          <p:nvPr>
            <p:ph type="body" sz="quarter" idx="17"/>
          </p:nvPr>
        </p:nvSpPr>
        <p:spPr/>
        <p:txBody>
          <a:bodyPr/>
          <a:lstStyle/>
          <a:p>
            <a:r>
              <a:rPr lang="en-US" dirty="0"/>
              <a:t>Scheduling Release Time</a:t>
            </a:r>
          </a:p>
        </p:txBody>
      </p:sp>
      <p:sp>
        <p:nvSpPr>
          <p:cNvPr id="4" name="Oval 3">
            <a:extLst>
              <a:ext uri="{FF2B5EF4-FFF2-40B4-BE49-F238E27FC236}">
                <a16:creationId xmlns:a16="http://schemas.microsoft.com/office/drawing/2014/main" id="{E751E08C-BEE8-4C53-824A-815D86D69A18}"/>
              </a:ext>
            </a:extLst>
          </p:cNvPr>
          <p:cNvSpPr/>
          <p:nvPr/>
        </p:nvSpPr>
        <p:spPr>
          <a:xfrm>
            <a:off x="7961970" y="292792"/>
            <a:ext cx="936703" cy="9236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dirty="0">
                <a:solidFill>
                  <a:schemeClr val="tx1"/>
                </a:solidFill>
              </a:rPr>
              <a:t>See Handout</a:t>
            </a:r>
          </a:p>
        </p:txBody>
      </p:sp>
    </p:spTree>
    <p:extLst>
      <p:ext uri="{BB962C8B-B14F-4D97-AF65-F5344CB8AC3E}">
        <p14:creationId xmlns:p14="http://schemas.microsoft.com/office/powerpoint/2010/main" val="138372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F22C0-F4DA-4933-A3E0-CBE0AE263D56}"/>
              </a:ext>
            </a:extLst>
          </p:cNvPr>
          <p:cNvSpPr>
            <a:spLocks noGrp="1"/>
          </p:cNvSpPr>
          <p:nvPr>
            <p:ph idx="1"/>
          </p:nvPr>
        </p:nvSpPr>
        <p:spPr/>
        <p:txBody>
          <a:bodyPr/>
          <a:lstStyle/>
          <a:p>
            <a:pPr marL="514350" indent="-514350">
              <a:buFont typeface="+mj-lt"/>
              <a:buAutoNum type="arabicPeriod"/>
            </a:pPr>
            <a:r>
              <a:rPr lang="en-US" dirty="0"/>
              <a:t>What has been </a:t>
            </a:r>
            <a:r>
              <a:rPr lang="en-US" b="1" dirty="0">
                <a:solidFill>
                  <a:schemeClr val="accent2"/>
                </a:solidFill>
              </a:rPr>
              <a:t>challenging</a:t>
            </a:r>
            <a:r>
              <a:rPr lang="en-US" dirty="0"/>
              <a:t> about this?</a:t>
            </a:r>
          </a:p>
          <a:p>
            <a:pPr marL="514350" indent="-514350">
              <a:buFont typeface="+mj-lt"/>
              <a:buAutoNum type="arabicPeriod"/>
            </a:pPr>
            <a:r>
              <a:rPr lang="en-US" dirty="0"/>
              <a:t>Individually read through the artifact or case study and take notes on:</a:t>
            </a:r>
          </a:p>
          <a:p>
            <a:pPr marL="914400" lvl="1" indent="-457200">
              <a:buFont typeface="+mj-lt"/>
              <a:buAutoNum type="alphaLcParenR"/>
            </a:pPr>
            <a:r>
              <a:rPr lang="en-US" dirty="0"/>
              <a:t>How does this example compare to what you are doing in your school?</a:t>
            </a:r>
          </a:p>
          <a:p>
            <a:pPr marL="914400" lvl="1" indent="-457200">
              <a:buFont typeface="+mj-lt"/>
              <a:buAutoNum type="alphaLcParenR"/>
            </a:pPr>
            <a:r>
              <a:rPr lang="en-US" dirty="0"/>
              <a:t>Are there elements of this that you would like to incorporate in what you are doing?</a:t>
            </a:r>
          </a:p>
          <a:p>
            <a:pPr marL="914400" lvl="1" indent="-457200">
              <a:buFont typeface="+mj-lt"/>
              <a:buAutoNum type="alphaLcParenR"/>
            </a:pPr>
            <a:r>
              <a:rPr lang="en-US" dirty="0"/>
              <a:t>Do you have other ideas or resources that could work better?</a:t>
            </a:r>
          </a:p>
        </p:txBody>
      </p:sp>
      <p:sp>
        <p:nvSpPr>
          <p:cNvPr id="3" name="Text Placeholder 2">
            <a:extLst>
              <a:ext uri="{FF2B5EF4-FFF2-40B4-BE49-F238E27FC236}">
                <a16:creationId xmlns:a16="http://schemas.microsoft.com/office/drawing/2014/main" id="{64F105E4-E188-4BA4-8F1A-7A435B0C4E48}"/>
              </a:ext>
            </a:extLst>
          </p:cNvPr>
          <p:cNvSpPr>
            <a:spLocks noGrp="1"/>
          </p:cNvSpPr>
          <p:nvPr>
            <p:ph type="body" sz="quarter" idx="17"/>
          </p:nvPr>
        </p:nvSpPr>
        <p:spPr/>
        <p:txBody>
          <a:bodyPr/>
          <a:lstStyle/>
          <a:p>
            <a:pPr algn="l"/>
            <a:r>
              <a:rPr lang="en-US" dirty="0"/>
              <a:t>      Tracking Teacher Action Steps</a:t>
            </a:r>
          </a:p>
        </p:txBody>
      </p:sp>
      <p:sp>
        <p:nvSpPr>
          <p:cNvPr id="4" name="Oval 3">
            <a:extLst>
              <a:ext uri="{FF2B5EF4-FFF2-40B4-BE49-F238E27FC236}">
                <a16:creationId xmlns:a16="http://schemas.microsoft.com/office/drawing/2014/main" id="{E751E08C-BEE8-4C53-824A-815D86D69A18}"/>
              </a:ext>
            </a:extLst>
          </p:cNvPr>
          <p:cNvSpPr/>
          <p:nvPr/>
        </p:nvSpPr>
        <p:spPr>
          <a:xfrm>
            <a:off x="7961970" y="292792"/>
            <a:ext cx="936703" cy="9236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dirty="0">
                <a:solidFill>
                  <a:schemeClr val="tx1"/>
                </a:solidFill>
              </a:rPr>
              <a:t>See Handout</a:t>
            </a:r>
          </a:p>
        </p:txBody>
      </p:sp>
    </p:spTree>
    <p:extLst>
      <p:ext uri="{BB962C8B-B14F-4D97-AF65-F5344CB8AC3E}">
        <p14:creationId xmlns:p14="http://schemas.microsoft.com/office/powerpoint/2010/main" val="375331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F22C0-F4DA-4933-A3E0-CBE0AE263D56}"/>
              </a:ext>
            </a:extLst>
          </p:cNvPr>
          <p:cNvSpPr>
            <a:spLocks noGrp="1"/>
          </p:cNvSpPr>
          <p:nvPr>
            <p:ph idx="1"/>
          </p:nvPr>
        </p:nvSpPr>
        <p:spPr/>
        <p:txBody>
          <a:bodyPr/>
          <a:lstStyle/>
          <a:p>
            <a:pPr marL="514350" indent="-514350">
              <a:buFont typeface="+mj-lt"/>
              <a:buAutoNum type="arabicPeriod"/>
            </a:pPr>
            <a:r>
              <a:rPr lang="en-US" dirty="0"/>
              <a:t>What has been </a:t>
            </a:r>
            <a:r>
              <a:rPr lang="en-US" b="1" dirty="0">
                <a:solidFill>
                  <a:schemeClr val="accent2"/>
                </a:solidFill>
              </a:rPr>
              <a:t>challenging </a:t>
            </a:r>
            <a:r>
              <a:rPr lang="en-US" dirty="0"/>
              <a:t>about this?</a:t>
            </a:r>
          </a:p>
          <a:p>
            <a:pPr marL="514350" indent="-514350">
              <a:buFont typeface="+mj-lt"/>
              <a:buAutoNum type="arabicPeriod"/>
            </a:pPr>
            <a:r>
              <a:rPr lang="en-US" dirty="0"/>
              <a:t>Individually read through your group’s artifact or case study and take notes on:</a:t>
            </a:r>
          </a:p>
          <a:p>
            <a:pPr marL="914400" lvl="1" indent="-457200">
              <a:buFont typeface="+mj-lt"/>
              <a:buAutoNum type="alphaLcParenR"/>
            </a:pPr>
            <a:r>
              <a:rPr lang="en-US" dirty="0"/>
              <a:t>How does this example compare to what you are doing in your school?</a:t>
            </a:r>
          </a:p>
          <a:p>
            <a:pPr marL="914400" lvl="1" indent="-457200">
              <a:buFont typeface="+mj-lt"/>
              <a:buAutoNum type="alphaLcParenR"/>
            </a:pPr>
            <a:r>
              <a:rPr lang="en-US" dirty="0"/>
              <a:t>Are there elements of this that you would like to incorporate in what you are doing?</a:t>
            </a:r>
          </a:p>
          <a:p>
            <a:pPr marL="914400" lvl="1" indent="-457200">
              <a:buFont typeface="+mj-lt"/>
              <a:buAutoNum type="alphaLcParenR"/>
            </a:pPr>
            <a:r>
              <a:rPr lang="en-US" dirty="0"/>
              <a:t>Do you have other ideas or resources that could work better?</a:t>
            </a:r>
          </a:p>
          <a:p>
            <a:pPr marL="514350" indent="-514350">
              <a:buFont typeface="+mj-lt"/>
              <a:buAutoNum type="arabicPeriod"/>
            </a:pPr>
            <a:r>
              <a:rPr lang="en-US" dirty="0"/>
              <a:t>Discuss responses to the questions with colleagues.</a:t>
            </a:r>
          </a:p>
        </p:txBody>
      </p:sp>
      <p:sp>
        <p:nvSpPr>
          <p:cNvPr id="3" name="Text Placeholder 2">
            <a:extLst>
              <a:ext uri="{FF2B5EF4-FFF2-40B4-BE49-F238E27FC236}">
                <a16:creationId xmlns:a16="http://schemas.microsoft.com/office/drawing/2014/main" id="{64F105E4-E188-4BA4-8F1A-7A435B0C4E48}"/>
              </a:ext>
            </a:extLst>
          </p:cNvPr>
          <p:cNvSpPr>
            <a:spLocks noGrp="1"/>
          </p:cNvSpPr>
          <p:nvPr>
            <p:ph type="body" sz="quarter" idx="17"/>
          </p:nvPr>
        </p:nvSpPr>
        <p:spPr/>
        <p:txBody>
          <a:bodyPr/>
          <a:lstStyle/>
          <a:p>
            <a:r>
              <a:rPr lang="en-US" dirty="0"/>
              <a:t>Breakout Groups</a:t>
            </a:r>
          </a:p>
        </p:txBody>
      </p:sp>
      <p:sp>
        <p:nvSpPr>
          <p:cNvPr id="4" name="Oval 3">
            <a:extLst>
              <a:ext uri="{FF2B5EF4-FFF2-40B4-BE49-F238E27FC236}">
                <a16:creationId xmlns:a16="http://schemas.microsoft.com/office/drawing/2014/main" id="{E751E08C-BEE8-4C53-824A-815D86D69A18}"/>
              </a:ext>
            </a:extLst>
          </p:cNvPr>
          <p:cNvSpPr/>
          <p:nvPr/>
        </p:nvSpPr>
        <p:spPr>
          <a:xfrm>
            <a:off x="7961970" y="292792"/>
            <a:ext cx="936703" cy="9236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dirty="0">
                <a:solidFill>
                  <a:schemeClr val="tx1"/>
                </a:solidFill>
              </a:rPr>
              <a:t>See Handout</a:t>
            </a:r>
          </a:p>
        </p:txBody>
      </p:sp>
    </p:spTree>
    <p:extLst>
      <p:ext uri="{BB962C8B-B14F-4D97-AF65-F5344CB8AC3E}">
        <p14:creationId xmlns:p14="http://schemas.microsoft.com/office/powerpoint/2010/main" val="411400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6AE29-61CB-4C71-B296-E08DC416616F}"/>
              </a:ext>
            </a:extLst>
          </p:cNvPr>
          <p:cNvSpPr>
            <a:spLocks noGrp="1"/>
          </p:cNvSpPr>
          <p:nvPr>
            <p:ph idx="1"/>
          </p:nvPr>
        </p:nvSpPr>
        <p:spPr>
          <a:xfrm>
            <a:off x="628651" y="1527717"/>
            <a:ext cx="7886700" cy="4205322"/>
          </a:xfrm>
        </p:spPr>
        <p:txBody>
          <a:bodyPr/>
          <a:lstStyle/>
          <a:p>
            <a:pPr marL="0" indent="0" algn="ctr">
              <a:buNone/>
            </a:pPr>
            <a:r>
              <a:rPr lang="en-US" b="1" dirty="0">
                <a:solidFill>
                  <a:schemeClr val="accent2"/>
                </a:solidFill>
              </a:rPr>
              <a:t>Turn these ideas into action! </a:t>
            </a:r>
            <a:r>
              <a:rPr lang="en-US" dirty="0"/>
              <a:t>Take the next 15 minutes to begin planning. </a:t>
            </a:r>
          </a:p>
          <a:p>
            <a:pPr marL="0" indent="0" algn="ctr">
              <a:buNone/>
            </a:pPr>
            <a:endParaRPr lang="en-US" dirty="0"/>
          </a:p>
          <a:p>
            <a:pPr marL="0" indent="0" algn="ctr">
              <a:buNone/>
            </a:pPr>
            <a:r>
              <a:rPr lang="en-US" dirty="0"/>
              <a:t>What </a:t>
            </a:r>
            <a:r>
              <a:rPr lang="en-US" b="1" dirty="0">
                <a:solidFill>
                  <a:schemeClr val="tx2"/>
                </a:solidFill>
              </a:rPr>
              <a:t>immediate changes </a:t>
            </a:r>
            <a:r>
              <a:rPr lang="en-US" dirty="0"/>
              <a:t>can you make to improve Opportunity Culture implementation?</a:t>
            </a:r>
          </a:p>
        </p:txBody>
      </p:sp>
      <p:sp>
        <p:nvSpPr>
          <p:cNvPr id="3" name="Text Placeholder 2">
            <a:extLst>
              <a:ext uri="{FF2B5EF4-FFF2-40B4-BE49-F238E27FC236}">
                <a16:creationId xmlns:a16="http://schemas.microsoft.com/office/drawing/2014/main" id="{F4EB1F0B-8410-4106-A732-3D015DBA52AD}"/>
              </a:ext>
            </a:extLst>
          </p:cNvPr>
          <p:cNvSpPr>
            <a:spLocks noGrp="1"/>
          </p:cNvSpPr>
          <p:nvPr>
            <p:ph type="body" sz="quarter" idx="17"/>
          </p:nvPr>
        </p:nvSpPr>
        <p:spPr/>
        <p:txBody>
          <a:bodyPr/>
          <a:lstStyle/>
          <a:p>
            <a:r>
              <a:rPr lang="en-US" dirty="0"/>
              <a:t>Work Time </a:t>
            </a:r>
          </a:p>
        </p:txBody>
      </p:sp>
      <p:pic>
        <p:nvPicPr>
          <p:cNvPr id="5" name="Graphic 4" descr="Pencil">
            <a:extLst>
              <a:ext uri="{FF2B5EF4-FFF2-40B4-BE49-F238E27FC236}">
                <a16:creationId xmlns:a16="http://schemas.microsoft.com/office/drawing/2014/main" id="{AB07B20A-CA59-47BA-B5DA-1C870E53B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9912" y="4231885"/>
            <a:ext cx="1724175" cy="1724175"/>
          </a:xfrm>
          <a:prstGeom prst="rect">
            <a:avLst/>
          </a:prstGeom>
        </p:spPr>
      </p:pic>
      <p:sp>
        <p:nvSpPr>
          <p:cNvPr id="4" name="Rectangle 3">
            <a:extLst>
              <a:ext uri="{FF2B5EF4-FFF2-40B4-BE49-F238E27FC236}">
                <a16:creationId xmlns:a16="http://schemas.microsoft.com/office/drawing/2014/main" id="{D41F71BE-8591-48F5-874A-EB130A1CD2C0}"/>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94F85A14-76E4-48B4-99B2-05E8D050BBF9}"/>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33DCF44D-A476-4937-BA0C-4EF797C11585}"/>
              </a:ext>
            </a:extLst>
          </p:cNvPr>
          <p:cNvSpPr/>
          <p:nvPr/>
        </p:nvSpPr>
        <p:spPr>
          <a:xfrm>
            <a:off x="4953000" y="5747211"/>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8A88F9-4708-4B59-80A3-B476390D6C5F}"/>
              </a:ext>
            </a:extLst>
          </p:cNvPr>
          <p:cNvSpPr txBox="1"/>
          <p:nvPr/>
        </p:nvSpPr>
        <p:spPr>
          <a:xfrm>
            <a:off x="4953000" y="5907867"/>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Time for work time: 15 minutes</a:t>
            </a:r>
          </a:p>
        </p:txBody>
      </p:sp>
    </p:spTree>
    <p:extLst>
      <p:ext uri="{BB962C8B-B14F-4D97-AF65-F5344CB8AC3E}">
        <p14:creationId xmlns:p14="http://schemas.microsoft.com/office/powerpoint/2010/main" val="345027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D0CDC-957A-4C0A-BC9D-0C658D1E6C98}"/>
              </a:ext>
            </a:extLst>
          </p:cNvPr>
          <p:cNvSpPr>
            <a:spLocks noGrp="1"/>
          </p:cNvSpPr>
          <p:nvPr>
            <p:ph idx="1"/>
          </p:nvPr>
        </p:nvSpPr>
        <p:spPr>
          <a:xfrm>
            <a:off x="628650" y="1775026"/>
            <a:ext cx="7886700" cy="992222"/>
          </a:xfrm>
        </p:spPr>
        <p:txBody>
          <a:bodyPr/>
          <a:lstStyle/>
          <a:p>
            <a:pPr marL="0" indent="0" algn="ctr">
              <a:buNone/>
            </a:pPr>
            <a:r>
              <a:rPr lang="en-US" dirty="0"/>
              <a:t>What is </a:t>
            </a:r>
            <a:r>
              <a:rPr lang="en-US" b="1" dirty="0">
                <a:solidFill>
                  <a:schemeClr val="accent2"/>
                </a:solidFill>
              </a:rPr>
              <a:t>one change </a:t>
            </a:r>
            <a:r>
              <a:rPr lang="en-US" dirty="0"/>
              <a:t>you plan to make?</a:t>
            </a:r>
          </a:p>
        </p:txBody>
      </p:sp>
      <p:sp>
        <p:nvSpPr>
          <p:cNvPr id="3" name="Text Placeholder 2">
            <a:extLst>
              <a:ext uri="{FF2B5EF4-FFF2-40B4-BE49-F238E27FC236}">
                <a16:creationId xmlns:a16="http://schemas.microsoft.com/office/drawing/2014/main" id="{67237D2F-33E2-488C-A189-154B35D27619}"/>
              </a:ext>
            </a:extLst>
          </p:cNvPr>
          <p:cNvSpPr>
            <a:spLocks noGrp="1"/>
          </p:cNvSpPr>
          <p:nvPr>
            <p:ph type="body" sz="quarter" idx="17"/>
          </p:nvPr>
        </p:nvSpPr>
        <p:spPr/>
        <p:txBody>
          <a:bodyPr/>
          <a:lstStyle/>
          <a:p>
            <a:r>
              <a:rPr lang="en-US" dirty="0"/>
              <a:t>Share Out</a:t>
            </a:r>
          </a:p>
        </p:txBody>
      </p:sp>
      <p:sp>
        <p:nvSpPr>
          <p:cNvPr id="4" name="Rectangle 3">
            <a:extLst>
              <a:ext uri="{FF2B5EF4-FFF2-40B4-BE49-F238E27FC236}">
                <a16:creationId xmlns:a16="http://schemas.microsoft.com/office/drawing/2014/main" id="{ABC990F8-66E4-41D4-9602-89D63CE08660}"/>
              </a:ext>
            </a:extLst>
          </p:cNvPr>
          <p:cNvSpPr/>
          <p:nvPr/>
        </p:nvSpPr>
        <p:spPr>
          <a:xfrm>
            <a:off x="4953000" y="5747211"/>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63E4D3-C2AD-4950-9A38-FE8A087AB8A4}"/>
              </a:ext>
            </a:extLst>
          </p:cNvPr>
          <p:cNvSpPr txBox="1"/>
          <p:nvPr/>
        </p:nvSpPr>
        <p:spPr>
          <a:xfrm>
            <a:off x="4953000" y="5907867"/>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Time for share out: 5 minutes</a:t>
            </a:r>
          </a:p>
        </p:txBody>
      </p:sp>
      <p:pic>
        <p:nvPicPr>
          <p:cNvPr id="7" name="Picture 6">
            <a:extLst>
              <a:ext uri="{FF2B5EF4-FFF2-40B4-BE49-F238E27FC236}">
                <a16:creationId xmlns:a16="http://schemas.microsoft.com/office/drawing/2014/main" id="{E6387B59-0DE1-4C42-B7FF-2EB32B2864B3}"/>
              </a:ext>
            </a:extLst>
          </p:cNvPr>
          <p:cNvPicPr>
            <a:picLocks noChangeAspect="1"/>
          </p:cNvPicPr>
          <p:nvPr/>
        </p:nvPicPr>
        <p:blipFill rotWithShape="1">
          <a:blip r:embed="rId3">
            <a:extLst>
              <a:ext uri="{28A0092B-C50C-407E-A947-70E740481C1C}">
                <a14:useLocalDpi xmlns:a14="http://schemas.microsoft.com/office/drawing/2010/main" val="0"/>
              </a:ext>
            </a:extLst>
          </a:blip>
          <a:srcRect b="15818"/>
          <a:stretch/>
        </p:blipFill>
        <p:spPr>
          <a:xfrm>
            <a:off x="3000502" y="2767248"/>
            <a:ext cx="3142996" cy="2645826"/>
          </a:xfrm>
          <a:prstGeom prst="rect">
            <a:avLst/>
          </a:prstGeom>
        </p:spPr>
      </p:pic>
    </p:spTree>
    <p:extLst>
      <p:ext uri="{BB962C8B-B14F-4D97-AF65-F5344CB8AC3E}">
        <p14:creationId xmlns:p14="http://schemas.microsoft.com/office/powerpoint/2010/main" val="182596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00" fill="hold"/>
                                        <p:tgtEl>
                                          <p:spTgt spid="4"/>
                                        </p:tgtEl>
                                        <p:attrNameLst>
                                          <p:attrName>ppt_x</p:attrName>
                                        </p:attrNameLst>
                                      </p:cBhvr>
                                      <p:tavLst>
                                        <p:tav tm="0">
                                          <p:val>
                                            <p:strVal val="1+#ppt_w/2"/>
                                          </p:val>
                                        </p:tav>
                                        <p:tav tm="100000">
                                          <p:val>
                                            <p:strVal val="#ppt_x"/>
                                          </p:val>
                                        </p:tav>
                                      </p:tavLst>
                                    </p:anim>
                                    <p:anim calcmode="lin" valueType="num">
                                      <p:cBhvr additive="base">
                                        <p:cTn id="8" dur="300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1FAE11-3EED-4C02-B4A1-90BA479D7B4A}"/>
              </a:ext>
            </a:extLst>
          </p:cNvPr>
          <p:cNvSpPr>
            <a:spLocks noGrp="1"/>
          </p:cNvSpPr>
          <p:nvPr>
            <p:ph type="body" sz="quarter" idx="17"/>
          </p:nvPr>
        </p:nvSpPr>
        <p:spPr>
          <a:xfrm>
            <a:off x="0" y="369895"/>
            <a:ext cx="9144000" cy="769440"/>
          </a:xfrm>
        </p:spPr>
        <p:txBody>
          <a:bodyPr/>
          <a:lstStyle/>
          <a:p>
            <a:r>
              <a:rPr lang="en-US" sz="3200"/>
              <a:t>Opportunity Culture Implementation Support</a:t>
            </a:r>
          </a:p>
        </p:txBody>
      </p:sp>
      <p:graphicFrame>
        <p:nvGraphicFramePr>
          <p:cNvPr id="2" name="Diagram 1">
            <a:extLst>
              <a:ext uri="{FF2B5EF4-FFF2-40B4-BE49-F238E27FC236}">
                <a16:creationId xmlns:a16="http://schemas.microsoft.com/office/drawing/2014/main" id="{F2B8EF04-1637-4CE4-B697-DA9B41F3ED12}"/>
              </a:ext>
            </a:extLst>
          </p:cNvPr>
          <p:cNvGraphicFramePr/>
          <p:nvPr/>
        </p:nvGraphicFramePr>
        <p:xfrm>
          <a:off x="844598" y="1214547"/>
          <a:ext cx="7385002" cy="505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01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972E88B8-4A5F-468E-AD84-25F0E1EE76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5F2B145-A2E7-43BA-8296-C8CC9134814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B759077-0307-4F73-8985-2C8AEFF1CC3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2CF828CA-88E8-4D30-BA16-889565B5514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AA292620-71B3-458D-8BE9-0BB436115C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4EAF22C-F619-49CD-81AA-CA5437AB8FC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026B9D3F-F16A-43CB-82E5-5B84605706B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B5929CE7-0C38-4884-916D-D0EFB88DD39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grpId="1" nodeType="clickEffect">
                                  <p:stCondLst>
                                    <p:cond delay="0"/>
                                  </p:stCondLst>
                                  <p:childTnLst>
                                    <p:animClr clrSpc="rgb" dir="cw">
                                      <p:cBhvr override="childStyle">
                                        <p:cTn id="30" dur="500" fill="hold"/>
                                        <p:tgtEl>
                                          <p:spTgt spid="2">
                                            <p:graphicEl>
                                              <a:dgm id="{972E88B8-4A5F-468E-AD84-25F0E1EE76F3}"/>
                                            </p:graphicEl>
                                          </p:spTgt>
                                        </p:tgtEl>
                                        <p:attrNameLst>
                                          <p:attrName>style.color</p:attrName>
                                        </p:attrNameLst>
                                      </p:cBhvr>
                                      <p:to>
                                        <a:schemeClr val="accent2"/>
                                      </p:to>
                                    </p:animClr>
                                    <p:animClr clrSpc="rgb" dir="cw">
                                      <p:cBhvr>
                                        <p:cTn id="31" dur="500" fill="hold"/>
                                        <p:tgtEl>
                                          <p:spTgt spid="2">
                                            <p:graphicEl>
                                              <a:dgm id="{972E88B8-4A5F-468E-AD84-25F0E1EE76F3}"/>
                                            </p:graphicEl>
                                          </p:spTgt>
                                        </p:tgtEl>
                                        <p:attrNameLst>
                                          <p:attrName>fillcolor</p:attrName>
                                        </p:attrNameLst>
                                      </p:cBhvr>
                                      <p:to>
                                        <a:schemeClr val="accent2"/>
                                      </p:to>
                                    </p:animClr>
                                    <p:set>
                                      <p:cBhvr>
                                        <p:cTn id="32" dur="500" fill="hold"/>
                                        <p:tgtEl>
                                          <p:spTgt spid="2">
                                            <p:graphicEl>
                                              <a:dgm id="{972E88B8-4A5F-468E-AD84-25F0E1EE76F3}"/>
                                            </p:graphicEl>
                                          </p:spTgt>
                                        </p:tgtEl>
                                        <p:attrNameLst>
                                          <p:attrName>fill.type</p:attrName>
                                        </p:attrNameLst>
                                      </p:cBhvr>
                                      <p:to>
                                        <p:strVal val="solid"/>
                                      </p:to>
                                    </p:set>
                                    <p:set>
                                      <p:cBhvr>
                                        <p:cTn id="33" dur="500" fill="hold"/>
                                        <p:tgtEl>
                                          <p:spTgt spid="2">
                                            <p:graphicEl>
                                              <a:dgm id="{972E88B8-4A5F-468E-AD84-25F0E1EE76F3}"/>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2" grpId="1"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609058-6C53-4B68-B75F-B1321608FC63}"/>
              </a:ext>
            </a:extLst>
          </p:cNvPr>
          <p:cNvSpPr>
            <a:spLocks noGrp="1"/>
          </p:cNvSpPr>
          <p:nvPr>
            <p:ph sz="half" idx="1"/>
          </p:nvPr>
        </p:nvSpPr>
        <p:spPr>
          <a:xfrm>
            <a:off x="606878" y="1472789"/>
            <a:ext cx="7851322" cy="4761755"/>
          </a:xfrm>
        </p:spPr>
        <p:txBody>
          <a:bodyPr/>
          <a:lstStyle/>
          <a:p>
            <a:r>
              <a:rPr lang="en-US" b="1">
                <a:solidFill>
                  <a:schemeClr val="tx2"/>
                </a:solidFill>
              </a:rPr>
              <a:t>Timing</a:t>
            </a:r>
            <a:r>
              <a:rPr lang="en-US">
                <a:solidFill>
                  <a:schemeClr val="tx2"/>
                </a:solidFill>
              </a:rPr>
              <a:t>: </a:t>
            </a:r>
            <a:r>
              <a:rPr lang="en-US"/>
              <a:t>October/November and February/March for either a full-day or half-day.</a:t>
            </a:r>
          </a:p>
          <a:p>
            <a:endParaRPr lang="en-US" sz="1200"/>
          </a:p>
          <a:p>
            <a:r>
              <a:rPr lang="en-US" b="1">
                <a:solidFill>
                  <a:schemeClr val="accent2"/>
                </a:solidFill>
              </a:rPr>
              <a:t>Interviewees:</a:t>
            </a:r>
            <a:r>
              <a:rPr lang="en-US">
                <a:solidFill>
                  <a:schemeClr val="accent2"/>
                </a:solidFill>
              </a:rPr>
              <a:t> </a:t>
            </a:r>
            <a:r>
              <a:rPr lang="en-US"/>
              <a:t>Principal, MCLs, TRTs, RAs, team teachers, and non-OC teachers. </a:t>
            </a:r>
          </a:p>
          <a:p>
            <a:pPr marL="0" indent="0">
              <a:buNone/>
            </a:pPr>
            <a:endParaRPr lang="en-US" sz="1100"/>
          </a:p>
          <a:p>
            <a:r>
              <a:rPr lang="en-US" b="1">
                <a:solidFill>
                  <a:schemeClr val="accent4">
                    <a:lumMod val="50000"/>
                  </a:schemeClr>
                </a:solidFill>
              </a:rPr>
              <a:t>Observations: </a:t>
            </a:r>
            <a:r>
              <a:rPr lang="en-US"/>
              <a:t>15 minute observations of:</a:t>
            </a:r>
          </a:p>
          <a:p>
            <a:pPr lvl="1"/>
            <a:r>
              <a:rPr lang="en-US"/>
              <a:t>MCLs working with team teachers, </a:t>
            </a:r>
          </a:p>
          <a:p>
            <a:pPr lvl="1"/>
            <a:r>
              <a:rPr lang="en-US"/>
              <a:t>TRTs working with RAs, </a:t>
            </a:r>
          </a:p>
          <a:p>
            <a:pPr lvl="1"/>
            <a:r>
              <a:rPr lang="en-US"/>
              <a:t>PLC meetings, etc. </a:t>
            </a:r>
          </a:p>
          <a:p>
            <a:pPr lvl="1"/>
            <a:endParaRPr lang="en-US"/>
          </a:p>
        </p:txBody>
      </p:sp>
      <p:sp>
        <p:nvSpPr>
          <p:cNvPr id="4" name="Text Placeholder 3">
            <a:extLst>
              <a:ext uri="{FF2B5EF4-FFF2-40B4-BE49-F238E27FC236}">
                <a16:creationId xmlns:a16="http://schemas.microsoft.com/office/drawing/2014/main" id="{D3EC3DBE-F5DB-4085-9FC3-C5EF34051026}"/>
              </a:ext>
            </a:extLst>
          </p:cNvPr>
          <p:cNvSpPr>
            <a:spLocks noGrp="1"/>
          </p:cNvSpPr>
          <p:nvPr>
            <p:ph type="body" sz="quarter" idx="17"/>
          </p:nvPr>
        </p:nvSpPr>
        <p:spPr/>
        <p:txBody>
          <a:bodyPr/>
          <a:lstStyle/>
          <a:p>
            <a:r>
              <a:rPr lang="en-US"/>
              <a:t>Support Visit Process</a:t>
            </a:r>
          </a:p>
        </p:txBody>
      </p:sp>
      <p:sp>
        <p:nvSpPr>
          <p:cNvPr id="5" name="TextBox 4">
            <a:extLst>
              <a:ext uri="{FF2B5EF4-FFF2-40B4-BE49-F238E27FC236}">
                <a16:creationId xmlns:a16="http://schemas.microsoft.com/office/drawing/2014/main" id="{B3533DCD-B42D-452A-BE14-DE418690DF09}"/>
              </a:ext>
            </a:extLst>
          </p:cNvPr>
          <p:cNvSpPr txBox="1"/>
          <p:nvPr/>
        </p:nvSpPr>
        <p:spPr>
          <a:xfrm>
            <a:off x="0" y="5671690"/>
            <a:ext cx="9144000" cy="461665"/>
          </a:xfrm>
          <a:prstGeom prst="rect">
            <a:avLst/>
          </a:prstGeom>
          <a:solidFill>
            <a:schemeClr val="accent3">
              <a:lumMod val="20000"/>
              <a:lumOff val="80000"/>
            </a:schemeClr>
          </a:solidFill>
        </p:spPr>
        <p:txBody>
          <a:bodyPr wrap="square" rtlCol="0">
            <a:spAutoFit/>
          </a:bodyPr>
          <a:lstStyle/>
          <a:p>
            <a:pPr algn="ctr"/>
            <a:r>
              <a:rPr lang="en-US" sz="2400" b="1" dirty="0">
                <a:solidFill>
                  <a:schemeClr val="accent2"/>
                </a:solidFill>
                <a:ea typeface="Calibri"/>
                <a:cs typeface="Calibri"/>
                <a:sym typeface="Calibri"/>
              </a:rPr>
              <a:t>What do you want feedback on?</a:t>
            </a:r>
          </a:p>
        </p:txBody>
      </p:sp>
    </p:spTree>
    <p:extLst>
      <p:ext uri="{BB962C8B-B14F-4D97-AF65-F5344CB8AC3E}">
        <p14:creationId xmlns:p14="http://schemas.microsoft.com/office/powerpoint/2010/main" val="27859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248E63-C6E1-438C-B4B1-DDA00D9EA931}"/>
              </a:ext>
            </a:extLst>
          </p:cNvPr>
          <p:cNvSpPr>
            <a:spLocks noGrp="1"/>
          </p:cNvSpPr>
          <p:nvPr>
            <p:ph type="body" sz="quarter" idx="17"/>
          </p:nvPr>
        </p:nvSpPr>
        <p:spPr/>
        <p:txBody>
          <a:bodyPr/>
          <a:lstStyle/>
          <a:p>
            <a:r>
              <a:rPr lang="en-US" dirty="0"/>
              <a:t>Data Collection</a:t>
            </a:r>
          </a:p>
        </p:txBody>
      </p:sp>
      <p:graphicFrame>
        <p:nvGraphicFramePr>
          <p:cNvPr id="6" name="Content Placeholder 5">
            <a:extLst>
              <a:ext uri="{FF2B5EF4-FFF2-40B4-BE49-F238E27FC236}">
                <a16:creationId xmlns:a16="http://schemas.microsoft.com/office/drawing/2014/main" id="{26EF5E26-973A-42AB-86DF-0917506C5CEB}"/>
              </a:ext>
            </a:extLst>
          </p:cNvPr>
          <p:cNvGraphicFramePr>
            <a:graphicFrameLocks noGrp="1"/>
          </p:cNvGraphicFramePr>
          <p:nvPr>
            <p:ph idx="1"/>
          </p:nvPr>
        </p:nvGraphicFramePr>
        <p:xfrm>
          <a:off x="628650" y="1901707"/>
          <a:ext cx="7886700" cy="274320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281883898"/>
                    </a:ext>
                  </a:extLst>
                </a:gridCol>
                <a:gridCol w="3943350">
                  <a:extLst>
                    <a:ext uri="{9D8B030D-6E8A-4147-A177-3AD203B41FA5}">
                      <a16:colId xmlns:a16="http://schemas.microsoft.com/office/drawing/2014/main" val="3418290587"/>
                    </a:ext>
                  </a:extLst>
                </a:gridCol>
              </a:tblGrid>
              <a:tr h="443322">
                <a:tc>
                  <a:txBody>
                    <a:bodyPr/>
                    <a:lstStyle/>
                    <a:p>
                      <a:pPr algn="ctr"/>
                      <a:r>
                        <a:rPr lang="en-US" sz="2400"/>
                        <a:t>OC Survey</a:t>
                      </a:r>
                    </a:p>
                  </a:txBody>
                  <a:tcPr/>
                </a:tc>
                <a:tc>
                  <a:txBody>
                    <a:bodyPr/>
                    <a:lstStyle/>
                    <a:p>
                      <a:pPr algn="ctr"/>
                      <a:r>
                        <a:rPr lang="en-US" sz="2400"/>
                        <a:t>Human Resources Analysis</a:t>
                      </a:r>
                    </a:p>
                  </a:txBody>
                  <a:tcPr>
                    <a:solidFill>
                      <a:schemeClr val="accent2"/>
                    </a:solidFill>
                  </a:tcPr>
                </a:tc>
                <a:extLst>
                  <a:ext uri="{0D108BD9-81ED-4DB2-BD59-A6C34878D82A}">
                    <a16:rowId xmlns:a16="http://schemas.microsoft.com/office/drawing/2014/main" val="3523871829"/>
                  </a:ext>
                </a:extLst>
              </a:tr>
              <a:tr h="2216611">
                <a:tc>
                  <a:txBody>
                    <a:bodyPr/>
                    <a:lstStyle/>
                    <a:p>
                      <a:pPr marL="285750" lvl="0" indent="-285750">
                        <a:buFont typeface="Arial" panose="020B0604020202020204" pitchFamily="34" charset="0"/>
                        <a:buChar char="•"/>
                      </a:pPr>
                      <a:r>
                        <a:rPr lang="en-US" sz="2400"/>
                        <a:t>Administered January or February</a:t>
                      </a:r>
                    </a:p>
                    <a:p>
                      <a:pPr marL="285750" lvl="0" indent="-285750">
                        <a:buFont typeface="Arial" panose="020B0604020202020204" pitchFamily="34" charset="0"/>
                        <a:buChar char="•"/>
                      </a:pPr>
                      <a:r>
                        <a:rPr lang="en-US" sz="2400"/>
                        <a:t>Entire teaching staff</a:t>
                      </a:r>
                    </a:p>
                    <a:p>
                      <a:pPr marL="285750" lvl="0" indent="-285750">
                        <a:buFont typeface="Arial" panose="020B0604020202020204" pitchFamily="34" charset="0"/>
                        <a:buChar char="•"/>
                      </a:pPr>
                      <a:r>
                        <a:rPr lang="en-US" sz="2400"/>
                        <a:t>Public Impact and TWC questions</a:t>
                      </a:r>
                    </a:p>
                    <a:p>
                      <a:endParaRPr lang="en-US" sz="2400"/>
                    </a:p>
                  </a:txBody>
                  <a:tcPr/>
                </a:tc>
                <a:tc>
                  <a:txBody>
                    <a:bodyPr/>
                    <a:lstStyle/>
                    <a:p>
                      <a:pPr marL="285750" lvl="0" indent="-285750">
                        <a:buFont typeface="Arial" panose="020B0604020202020204" pitchFamily="34" charset="0"/>
                        <a:buChar char="•"/>
                      </a:pPr>
                      <a:r>
                        <a:rPr lang="en-US" sz="2400"/>
                        <a:t>Number of applicants per position</a:t>
                      </a:r>
                    </a:p>
                    <a:p>
                      <a:pPr marL="285750" lvl="0" indent="-285750">
                        <a:buFont typeface="Arial" panose="020B0604020202020204" pitchFamily="34" charset="0"/>
                        <a:buChar char="•"/>
                      </a:pPr>
                      <a:r>
                        <a:rPr lang="en-US" sz="2400"/>
                        <a:t>Previous experience</a:t>
                      </a:r>
                    </a:p>
                    <a:p>
                      <a:pPr marL="285750" lvl="0" indent="-285750">
                        <a:buFont typeface="Arial" panose="020B0604020202020204" pitchFamily="34" charset="0"/>
                        <a:buChar char="•"/>
                      </a:pPr>
                      <a:r>
                        <a:rPr lang="en-US" sz="2400"/>
                        <a:t>Candidate qualifications</a:t>
                      </a:r>
                    </a:p>
                    <a:p>
                      <a:endParaRPr lang="en-US" sz="2400"/>
                    </a:p>
                  </a:txBody>
                  <a:tcPr>
                    <a:solidFill>
                      <a:schemeClr val="accent2">
                        <a:lumMod val="20000"/>
                        <a:lumOff val="80000"/>
                      </a:schemeClr>
                    </a:solidFill>
                  </a:tcPr>
                </a:tc>
                <a:extLst>
                  <a:ext uri="{0D108BD9-81ED-4DB2-BD59-A6C34878D82A}">
                    <a16:rowId xmlns:a16="http://schemas.microsoft.com/office/drawing/2014/main" val="3231331196"/>
                  </a:ext>
                </a:extLst>
              </a:tr>
            </a:tbl>
          </a:graphicData>
        </a:graphic>
      </p:graphicFrame>
    </p:spTree>
    <p:extLst>
      <p:ext uri="{BB962C8B-B14F-4D97-AF65-F5344CB8AC3E}">
        <p14:creationId xmlns:p14="http://schemas.microsoft.com/office/powerpoint/2010/main" val="224561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F7E070-A10C-44A9-B246-D09BBC798F9A}"/>
              </a:ext>
            </a:extLst>
          </p:cNvPr>
          <p:cNvSpPr>
            <a:spLocks noGrp="1"/>
          </p:cNvSpPr>
          <p:nvPr>
            <p:ph idx="1"/>
          </p:nvPr>
        </p:nvSpPr>
        <p:spPr/>
        <p:txBody>
          <a:bodyPr/>
          <a:lstStyle/>
          <a:p>
            <a:r>
              <a:rPr lang="en-US" sz="2400" b="1">
                <a:solidFill>
                  <a:schemeClr val="tx2"/>
                </a:solidFill>
              </a:rPr>
              <a:t>Timing:</a:t>
            </a:r>
            <a:r>
              <a:rPr lang="en-US" sz="2400">
                <a:solidFill>
                  <a:schemeClr val="tx2"/>
                </a:solidFill>
              </a:rPr>
              <a:t> </a:t>
            </a:r>
            <a:r>
              <a:rPr lang="en-US" sz="2400"/>
              <a:t>March/April to begin early recruitment for any new positions</a:t>
            </a:r>
          </a:p>
          <a:p>
            <a:r>
              <a:rPr lang="en-US" sz="2400" b="1">
                <a:solidFill>
                  <a:schemeClr val="accent2"/>
                </a:solidFill>
              </a:rPr>
              <a:t>Objectives:</a:t>
            </a:r>
          </a:p>
          <a:p>
            <a:pPr lvl="1"/>
            <a:r>
              <a:rPr lang="en-US"/>
              <a:t>Review school survey data</a:t>
            </a:r>
          </a:p>
          <a:p>
            <a:pPr lvl="1"/>
            <a:r>
              <a:rPr lang="en-US"/>
              <a:t>Review district-wide survey data</a:t>
            </a:r>
          </a:p>
          <a:p>
            <a:pPr lvl="1"/>
            <a:r>
              <a:rPr lang="en-US"/>
              <a:t>Identify success and challenges of implementation</a:t>
            </a:r>
          </a:p>
          <a:p>
            <a:pPr lvl="1"/>
            <a:r>
              <a:rPr lang="en-US"/>
              <a:t>Plan for next school year (additional roles, scheduling, funding)</a:t>
            </a:r>
          </a:p>
          <a:p>
            <a:r>
              <a:rPr lang="en-US" sz="2400" b="1">
                <a:solidFill>
                  <a:schemeClr val="accent4">
                    <a:lumMod val="50000"/>
                  </a:schemeClr>
                </a:solidFill>
              </a:rPr>
              <a:t>Bring to the session</a:t>
            </a:r>
          </a:p>
          <a:p>
            <a:pPr lvl="1"/>
            <a:r>
              <a:rPr lang="en-US"/>
              <a:t>Previous full-implementation plan</a:t>
            </a:r>
          </a:p>
          <a:p>
            <a:pPr lvl="1"/>
            <a:r>
              <a:rPr lang="en-US"/>
              <a:t>Schedule</a:t>
            </a:r>
          </a:p>
          <a:p>
            <a:pPr lvl="1"/>
            <a:r>
              <a:rPr lang="en-US"/>
              <a:t>Budget workbook (if available) </a:t>
            </a:r>
          </a:p>
          <a:p>
            <a:endParaRPr lang="en-US"/>
          </a:p>
        </p:txBody>
      </p:sp>
      <p:sp>
        <p:nvSpPr>
          <p:cNvPr id="3" name="Text Placeholder 2">
            <a:extLst>
              <a:ext uri="{FF2B5EF4-FFF2-40B4-BE49-F238E27FC236}">
                <a16:creationId xmlns:a16="http://schemas.microsoft.com/office/drawing/2014/main" id="{1627FE3A-621E-4DB9-9BDE-EC6996BCA7DA}"/>
              </a:ext>
            </a:extLst>
          </p:cNvPr>
          <p:cNvSpPr>
            <a:spLocks noGrp="1"/>
          </p:cNvSpPr>
          <p:nvPr>
            <p:ph type="body" sz="quarter" idx="17"/>
          </p:nvPr>
        </p:nvSpPr>
        <p:spPr/>
        <p:txBody>
          <a:bodyPr/>
          <a:lstStyle/>
          <a:p>
            <a:r>
              <a:rPr lang="en-US"/>
              <a:t>Redesign Session</a:t>
            </a:r>
          </a:p>
        </p:txBody>
      </p:sp>
    </p:spTree>
    <p:extLst>
      <p:ext uri="{BB962C8B-B14F-4D97-AF65-F5344CB8AC3E}">
        <p14:creationId xmlns:p14="http://schemas.microsoft.com/office/powerpoint/2010/main" val="57962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CDECA9-6CC4-40BD-882B-549A74C7F3F9}"/>
              </a:ext>
            </a:extLst>
          </p:cNvPr>
          <p:cNvSpPr>
            <a:spLocks noGrp="1"/>
          </p:cNvSpPr>
          <p:nvPr>
            <p:ph type="body" sz="quarter" idx="17"/>
          </p:nvPr>
        </p:nvSpPr>
        <p:spPr/>
        <p:txBody>
          <a:bodyPr/>
          <a:lstStyle/>
          <a:p>
            <a:r>
              <a:rPr lang="en-US" dirty="0"/>
              <a:t>Professional Development</a:t>
            </a:r>
          </a:p>
        </p:txBody>
      </p:sp>
    </p:spTree>
    <p:extLst>
      <p:ext uri="{BB962C8B-B14F-4D97-AF65-F5344CB8AC3E}">
        <p14:creationId xmlns:p14="http://schemas.microsoft.com/office/powerpoint/2010/main" val="339358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DD620F-7ECF-4F4D-BA8A-500ADD5C04F1}"/>
              </a:ext>
            </a:extLst>
          </p:cNvPr>
          <p:cNvSpPr>
            <a:spLocks noGrp="1"/>
          </p:cNvSpPr>
          <p:nvPr>
            <p:ph type="body" sz="quarter" idx="17"/>
          </p:nvPr>
        </p:nvSpPr>
        <p:spPr/>
        <p:txBody>
          <a:bodyPr/>
          <a:lstStyle/>
          <a:p>
            <a:r>
              <a:rPr lang="en-US"/>
              <a:t>School Excellence Portal</a:t>
            </a:r>
          </a:p>
        </p:txBody>
      </p:sp>
      <p:sp>
        <p:nvSpPr>
          <p:cNvPr id="12" name="Rectangle 11">
            <a:extLst>
              <a:ext uri="{FF2B5EF4-FFF2-40B4-BE49-F238E27FC236}">
                <a16:creationId xmlns:a16="http://schemas.microsoft.com/office/drawing/2014/main" id="{9B30ACC1-E281-4358-9316-95E00AF28C83}"/>
              </a:ext>
            </a:extLst>
          </p:cNvPr>
          <p:cNvSpPr/>
          <p:nvPr/>
        </p:nvSpPr>
        <p:spPr>
          <a:xfrm>
            <a:off x="0" y="1288212"/>
            <a:ext cx="9144000" cy="7694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a:solidFill>
                  <a:schemeClr val="tx1"/>
                </a:solidFill>
              </a:rPr>
              <a:t>Log on to the OC School Excellence Portal: </a:t>
            </a:r>
            <a:r>
              <a:rPr lang="en-US" sz="2400" b="1">
                <a:solidFill>
                  <a:schemeClr val="accent2"/>
                </a:solidFill>
              </a:rPr>
              <a:t>opportunityculture.org/portal </a:t>
            </a:r>
          </a:p>
        </p:txBody>
      </p:sp>
      <p:pic>
        <p:nvPicPr>
          <p:cNvPr id="8" name="Picture 7">
            <a:extLst>
              <a:ext uri="{FF2B5EF4-FFF2-40B4-BE49-F238E27FC236}">
                <a16:creationId xmlns:a16="http://schemas.microsoft.com/office/drawing/2014/main" id="{8818C5D9-2F4B-4820-A15D-FFB9A41328C2}"/>
              </a:ext>
            </a:extLst>
          </p:cNvPr>
          <p:cNvPicPr>
            <a:picLocks noChangeAspect="1"/>
          </p:cNvPicPr>
          <p:nvPr/>
        </p:nvPicPr>
        <p:blipFill rotWithShape="1">
          <a:blip r:embed="rId3"/>
          <a:srcRect l="11035" t="14818" r="17414" b="31454"/>
          <a:stretch/>
        </p:blipFill>
        <p:spPr>
          <a:xfrm>
            <a:off x="648966" y="2251701"/>
            <a:ext cx="7846067" cy="3314026"/>
          </a:xfrm>
          <a:prstGeom prst="rect">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49E7FEF7-80EB-4DE9-B3E6-D6D87AB670C2}"/>
              </a:ext>
            </a:extLst>
          </p:cNvPr>
          <p:cNvSpPr txBox="1"/>
          <p:nvPr/>
        </p:nvSpPr>
        <p:spPr>
          <a:xfrm>
            <a:off x="4389120" y="5429386"/>
            <a:ext cx="1854048" cy="615553"/>
          </a:xfrm>
          <a:prstGeom prst="rect">
            <a:avLst/>
          </a:prstGeom>
          <a:solidFill>
            <a:schemeClr val="accent1">
              <a:lumMod val="20000"/>
              <a:lumOff val="80000"/>
            </a:schemeClr>
          </a:solidFill>
          <a:ln>
            <a:noFill/>
          </a:ln>
        </p:spPr>
        <p:txBody>
          <a:bodyPr wrap="square" rtlCol="0">
            <a:spAutoFit/>
          </a:bodyPr>
          <a:lstStyle/>
          <a:p>
            <a:pPr algn="r"/>
            <a:r>
              <a:rPr lang="en-US" sz="1700" b="1" dirty="0"/>
              <a:t>Having Problems? Let us know here!</a:t>
            </a:r>
            <a:endParaRPr lang="en-US" sz="1700" dirty="0"/>
          </a:p>
        </p:txBody>
      </p:sp>
      <p:sp>
        <p:nvSpPr>
          <p:cNvPr id="9" name="Rectangle 8">
            <a:extLst>
              <a:ext uri="{FF2B5EF4-FFF2-40B4-BE49-F238E27FC236}">
                <a16:creationId xmlns:a16="http://schemas.microsoft.com/office/drawing/2014/main" id="{F082A19E-8DA0-4C57-A61A-6957F0290FAD}"/>
              </a:ext>
            </a:extLst>
          </p:cNvPr>
          <p:cNvSpPr/>
          <p:nvPr/>
        </p:nvSpPr>
        <p:spPr>
          <a:xfrm>
            <a:off x="7315200" y="5287485"/>
            <a:ext cx="1401817" cy="388099"/>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E72763C-E370-450A-A29B-C813337A7C30}"/>
              </a:ext>
            </a:extLst>
          </p:cNvPr>
          <p:cNvCxnSpPr>
            <a:cxnSpLocks/>
            <a:stCxn id="14" idx="3"/>
            <a:endCxn id="9" idx="1"/>
          </p:cNvCxnSpPr>
          <p:nvPr/>
        </p:nvCxnSpPr>
        <p:spPr>
          <a:xfrm flipV="1">
            <a:off x="6243168" y="5481535"/>
            <a:ext cx="1072032" cy="2556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711C8C-C266-4D36-952D-029040994AA8}"/>
              </a:ext>
            </a:extLst>
          </p:cNvPr>
          <p:cNvCxnSpPr>
            <a:cxnSpLocks/>
          </p:cNvCxnSpPr>
          <p:nvPr/>
        </p:nvCxnSpPr>
        <p:spPr>
          <a:xfrm flipV="1">
            <a:off x="1282248" y="4361001"/>
            <a:ext cx="129737" cy="3259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13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CC75030-13DF-4669-9AB8-4CFF55949601}"/>
              </a:ext>
            </a:extLst>
          </p:cNvPr>
          <p:cNvSpPr>
            <a:spLocks noGrp="1"/>
          </p:cNvSpPr>
          <p:nvPr>
            <p:ph type="body" sz="quarter" idx="17"/>
          </p:nvPr>
        </p:nvSpPr>
        <p:spPr/>
        <p:txBody>
          <a:bodyPr/>
          <a:lstStyle/>
          <a:p>
            <a:r>
              <a:rPr lang="en-US" dirty="0"/>
              <a:t>Action Items</a:t>
            </a:r>
          </a:p>
        </p:txBody>
      </p:sp>
      <p:sp>
        <p:nvSpPr>
          <p:cNvPr id="4" name="TextBox 3">
            <a:extLst>
              <a:ext uri="{FF2B5EF4-FFF2-40B4-BE49-F238E27FC236}">
                <a16:creationId xmlns:a16="http://schemas.microsoft.com/office/drawing/2014/main" id="{4BA311DE-615D-4EF1-BD4E-8CD80A2B3D97}"/>
              </a:ext>
            </a:extLst>
          </p:cNvPr>
          <p:cNvSpPr txBox="1"/>
          <p:nvPr/>
        </p:nvSpPr>
        <p:spPr>
          <a:xfrm>
            <a:off x="0" y="1339056"/>
            <a:ext cx="9143999" cy="830997"/>
          </a:xfrm>
          <a:prstGeom prst="rect">
            <a:avLst/>
          </a:prstGeom>
          <a:noFill/>
        </p:spPr>
        <p:txBody>
          <a:bodyPr wrap="square" rtlCol="0">
            <a:spAutoFit/>
          </a:bodyPr>
          <a:lstStyle/>
          <a:p>
            <a:pPr algn="ctr"/>
            <a:r>
              <a:rPr lang="en-US" sz="2400" dirty="0"/>
              <a:t>Write down 2-3 action items you commit to incorporating into your work based on your takeaways from this session. </a:t>
            </a:r>
          </a:p>
        </p:txBody>
      </p:sp>
      <p:graphicFrame>
        <p:nvGraphicFramePr>
          <p:cNvPr id="3" name="Table 2">
            <a:extLst>
              <a:ext uri="{FF2B5EF4-FFF2-40B4-BE49-F238E27FC236}">
                <a16:creationId xmlns:a16="http://schemas.microsoft.com/office/drawing/2014/main" id="{93D6B7D3-B370-4A91-BAF5-EFB61D255554}"/>
              </a:ext>
            </a:extLst>
          </p:cNvPr>
          <p:cNvGraphicFramePr>
            <a:graphicFrameLocks noGrp="1"/>
          </p:cNvGraphicFramePr>
          <p:nvPr>
            <p:extLst>
              <p:ext uri="{D42A27DB-BD31-4B8C-83A1-F6EECF244321}">
                <p14:modId xmlns:p14="http://schemas.microsoft.com/office/powerpoint/2010/main" val="3522980675"/>
              </p:ext>
            </p:extLst>
          </p:nvPr>
        </p:nvGraphicFramePr>
        <p:xfrm>
          <a:off x="239753" y="2457679"/>
          <a:ext cx="8725829" cy="2210266"/>
        </p:xfrm>
        <a:graphic>
          <a:graphicData uri="http://schemas.openxmlformats.org/drawingml/2006/table">
            <a:tbl>
              <a:tblPr firstRow="1" bandRow="1">
                <a:tableStyleId>{E8B1032C-EA38-4F05-BA0D-38AFFFC7BED3}</a:tableStyleId>
              </a:tblPr>
              <a:tblGrid>
                <a:gridCol w="2666702">
                  <a:extLst>
                    <a:ext uri="{9D8B030D-6E8A-4147-A177-3AD203B41FA5}">
                      <a16:colId xmlns:a16="http://schemas.microsoft.com/office/drawing/2014/main" val="3545434814"/>
                    </a:ext>
                  </a:extLst>
                </a:gridCol>
                <a:gridCol w="914298">
                  <a:extLst>
                    <a:ext uri="{9D8B030D-6E8A-4147-A177-3AD203B41FA5}">
                      <a16:colId xmlns:a16="http://schemas.microsoft.com/office/drawing/2014/main" val="1866005319"/>
                    </a:ext>
                  </a:extLst>
                </a:gridCol>
                <a:gridCol w="954298">
                  <a:extLst>
                    <a:ext uri="{9D8B030D-6E8A-4147-A177-3AD203B41FA5}">
                      <a16:colId xmlns:a16="http://schemas.microsoft.com/office/drawing/2014/main" val="444125650"/>
                    </a:ext>
                  </a:extLst>
                </a:gridCol>
                <a:gridCol w="990489">
                  <a:extLst>
                    <a:ext uri="{9D8B030D-6E8A-4147-A177-3AD203B41FA5}">
                      <a16:colId xmlns:a16="http://schemas.microsoft.com/office/drawing/2014/main" val="3130053917"/>
                    </a:ext>
                  </a:extLst>
                </a:gridCol>
                <a:gridCol w="3200042">
                  <a:extLst>
                    <a:ext uri="{9D8B030D-6E8A-4147-A177-3AD203B41FA5}">
                      <a16:colId xmlns:a16="http://schemas.microsoft.com/office/drawing/2014/main" val="1962090580"/>
                    </a:ext>
                  </a:extLst>
                </a:gridCol>
              </a:tblGrid>
              <a:tr h="388435">
                <a:tc>
                  <a:txBody>
                    <a:bodyPr/>
                    <a:lstStyle/>
                    <a:p>
                      <a:r>
                        <a:rPr lang="en-US" sz="1600" dirty="0"/>
                        <a:t>Action Item</a:t>
                      </a:r>
                    </a:p>
                  </a:txBody>
                  <a:tcPr/>
                </a:tc>
                <a:tc>
                  <a:txBody>
                    <a:bodyPr/>
                    <a:lstStyle/>
                    <a:p>
                      <a:r>
                        <a:rPr lang="en-US" sz="1600" dirty="0"/>
                        <a:t>People</a:t>
                      </a:r>
                    </a:p>
                  </a:txBody>
                  <a:tcPr/>
                </a:tc>
                <a:tc>
                  <a:txBody>
                    <a:bodyPr/>
                    <a:lstStyle/>
                    <a:p>
                      <a:r>
                        <a:rPr lang="en-US" sz="1600" dirty="0"/>
                        <a:t>Timeline</a:t>
                      </a:r>
                    </a:p>
                  </a:txBody>
                  <a:tcPr/>
                </a:tc>
                <a:tc>
                  <a:txBody>
                    <a:bodyPr/>
                    <a:lstStyle/>
                    <a:p>
                      <a:r>
                        <a:rPr lang="en-US" sz="1600" dirty="0"/>
                        <a:t>Status</a:t>
                      </a:r>
                    </a:p>
                  </a:txBody>
                  <a:tcPr/>
                </a:tc>
                <a:tc>
                  <a:txBody>
                    <a:bodyPr/>
                    <a:lstStyle/>
                    <a:p>
                      <a:r>
                        <a:rPr lang="en-US" sz="1600" dirty="0"/>
                        <a:t>Notes</a:t>
                      </a:r>
                    </a:p>
                  </a:txBody>
                  <a:tcPr/>
                </a:tc>
                <a:extLst>
                  <a:ext uri="{0D108BD9-81ED-4DB2-BD59-A6C34878D82A}">
                    <a16:rowId xmlns:a16="http://schemas.microsoft.com/office/drawing/2014/main" val="4146966587"/>
                  </a:ext>
                </a:extLst>
              </a:tr>
              <a:tr h="607277">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991942731"/>
                  </a:ext>
                </a:extLst>
              </a:tr>
              <a:tr h="607277">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342868282"/>
                  </a:ext>
                </a:extLst>
              </a:tr>
              <a:tr h="607277">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455296730"/>
                  </a:ext>
                </a:extLst>
              </a:tr>
            </a:tbl>
          </a:graphicData>
        </a:graphic>
      </p:graphicFrame>
    </p:spTree>
    <p:extLst>
      <p:ext uri="{BB962C8B-B14F-4D97-AF65-F5344CB8AC3E}">
        <p14:creationId xmlns:p14="http://schemas.microsoft.com/office/powerpoint/2010/main" val="379497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833B3-B220-46B6-98B5-A90D39DB628F}"/>
              </a:ext>
            </a:extLst>
          </p:cNvPr>
          <p:cNvSpPr txBox="1"/>
          <p:nvPr/>
        </p:nvSpPr>
        <p:spPr>
          <a:xfrm>
            <a:off x="981740" y="1969003"/>
            <a:ext cx="7180520" cy="1569660"/>
          </a:xfrm>
          <a:prstGeom prst="rect">
            <a:avLst/>
          </a:prstGeom>
          <a:noFill/>
        </p:spPr>
        <p:txBody>
          <a:bodyPr wrap="square" rtlCol="0">
            <a:spAutoFit/>
          </a:bodyPr>
          <a:lstStyle/>
          <a:p>
            <a:pPr algn="ctr"/>
            <a:r>
              <a:rPr lang="en-US" sz="2400" dirty="0"/>
              <a:t>Thank you for your engagement and participation.</a:t>
            </a:r>
          </a:p>
          <a:p>
            <a:pPr algn="ctr"/>
            <a:endParaRPr lang="en-US" sz="2400" dirty="0"/>
          </a:p>
          <a:p>
            <a:pPr algn="ctr"/>
            <a:r>
              <a:rPr lang="en-US" sz="2400" dirty="0"/>
              <a:t>Please complete the exit slip to provide feedback on this session </a:t>
            </a:r>
            <a:r>
              <a:rPr lang="en-US" sz="2400" b="1" dirty="0"/>
              <a:t>prior to leaving</a:t>
            </a:r>
            <a:r>
              <a:rPr lang="en-US" sz="2400" dirty="0"/>
              <a:t>.</a:t>
            </a:r>
          </a:p>
        </p:txBody>
      </p:sp>
    </p:spTree>
    <p:extLst>
      <p:ext uri="{BB962C8B-B14F-4D97-AF65-F5344CB8AC3E}">
        <p14:creationId xmlns:p14="http://schemas.microsoft.com/office/powerpoint/2010/main" val="9610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366A1-DC7E-4907-83F9-10BF39EDE9A1}"/>
              </a:ext>
            </a:extLst>
          </p:cNvPr>
          <p:cNvSpPr>
            <a:spLocks noGrp="1"/>
          </p:cNvSpPr>
          <p:nvPr>
            <p:ph type="body" sz="quarter" idx="17"/>
          </p:nvPr>
        </p:nvSpPr>
        <p:spPr>
          <a:xfrm>
            <a:off x="0" y="369895"/>
            <a:ext cx="9144000" cy="769440"/>
          </a:xfrm>
        </p:spPr>
        <p:txBody>
          <a:bodyPr/>
          <a:lstStyle/>
          <a:p>
            <a:r>
              <a:rPr lang="en-US"/>
              <a:t>Follow Us!</a:t>
            </a:r>
          </a:p>
        </p:txBody>
      </p:sp>
      <p:sp>
        <p:nvSpPr>
          <p:cNvPr id="9" name="TextBox 8">
            <a:extLst>
              <a:ext uri="{FF2B5EF4-FFF2-40B4-BE49-F238E27FC236}">
                <a16:creationId xmlns:a16="http://schemas.microsoft.com/office/drawing/2014/main" id="{E246A8B6-FCC6-4EC8-BFF2-E8F8BF046D3B}"/>
              </a:ext>
            </a:extLst>
          </p:cNvPr>
          <p:cNvSpPr txBox="1"/>
          <p:nvPr/>
        </p:nvSpPr>
        <p:spPr>
          <a:xfrm>
            <a:off x="5293717" y="2454970"/>
            <a:ext cx="1476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071B32-D72D-4957-902F-E233A58AEFBB}"/>
              </a:ext>
            </a:extLst>
          </p:cNvPr>
          <p:cNvSpPr txBox="1"/>
          <p:nvPr/>
        </p:nvSpPr>
        <p:spPr>
          <a:xfrm>
            <a:off x="5293717" y="3083266"/>
            <a:ext cx="3469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OpportunityCulture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D19B0-6E26-4C91-AE97-80B66A5B1FD0}"/>
              </a:ext>
            </a:extLst>
          </p:cNvPr>
          <p:cNvSpPr txBox="1"/>
          <p:nvPr/>
        </p:nvSpPr>
        <p:spPr>
          <a:xfrm>
            <a:off x="1106395" y="2466846"/>
            <a:ext cx="1606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AD6A7C-A47A-4BFF-B81F-DECCE4A30096}"/>
              </a:ext>
            </a:extLst>
          </p:cNvPr>
          <p:cNvSpPr txBox="1"/>
          <p:nvPr/>
        </p:nvSpPr>
        <p:spPr>
          <a:xfrm>
            <a:off x="1106395" y="3104771"/>
            <a:ext cx="2842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7B9C8-9D2F-4443-9D4A-D318388BDD2F}"/>
              </a:ext>
            </a:extLst>
          </p:cNvPr>
          <p:cNvSpPr txBox="1"/>
          <p:nvPr/>
        </p:nvSpPr>
        <p:spPr>
          <a:xfrm>
            <a:off x="1106395" y="3839259"/>
            <a:ext cx="5219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LinkedIn.com/company/public-impact---chapel-hill-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1F8DF38-D30F-46B4-89AB-54E6975F89FE}"/>
              </a:ext>
            </a:extLst>
          </p:cNvPr>
          <p:cNvSpPr txBox="1"/>
          <p:nvPr/>
        </p:nvSpPr>
        <p:spPr>
          <a:xfrm>
            <a:off x="0" y="458869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Subscribe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the quarterly Opportunity Culture newsletters, with content by and for Opportunity Culture educators, and sign up to get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Remind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messages for them:</a:t>
            </a:r>
          </a:p>
        </p:txBody>
      </p:sp>
      <p:pic>
        <p:nvPicPr>
          <p:cNvPr id="19" name="Picture 18">
            <a:extLst>
              <a:ext uri="{FF2B5EF4-FFF2-40B4-BE49-F238E27FC236}">
                <a16:creationId xmlns:a16="http://schemas.microsoft.com/office/drawing/2014/main" id="{F1DFF6F0-F212-4159-AC1D-223E7920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81" y="5553828"/>
            <a:ext cx="492211" cy="395999"/>
          </a:xfrm>
          <a:prstGeom prst="rect">
            <a:avLst/>
          </a:prstGeom>
        </p:spPr>
      </p:pic>
      <p:sp>
        <p:nvSpPr>
          <p:cNvPr id="20" name="TextBox 19">
            <a:extLst>
              <a:ext uri="{FF2B5EF4-FFF2-40B4-BE49-F238E27FC236}">
                <a16:creationId xmlns:a16="http://schemas.microsoft.com/office/drawing/2014/main" id="{00613AA8-7E62-4EC6-87DE-27F6A41500EF}"/>
              </a:ext>
            </a:extLst>
          </p:cNvPr>
          <p:cNvSpPr txBox="1"/>
          <p:nvPr/>
        </p:nvSpPr>
        <p:spPr>
          <a:xfrm>
            <a:off x="5413298" y="5528280"/>
            <a:ext cx="25091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Remind.com/join/</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ocnew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1D33BB-F451-4A6B-B9EB-E1989CE9B727}"/>
              </a:ext>
            </a:extLst>
          </p:cNvPr>
          <p:cNvSpPr txBox="1"/>
          <p:nvPr/>
        </p:nvSpPr>
        <p:spPr>
          <a:xfrm>
            <a:off x="664974" y="1378803"/>
            <a:ext cx="7633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up to date on Opportunity Culture with</a:t>
            </a:r>
            <a:b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resources and research from Public Impact by following:</a:t>
            </a:r>
          </a:p>
        </p:txBody>
      </p:sp>
      <p:pic>
        <p:nvPicPr>
          <p:cNvPr id="1026" name="Picture 2" descr="https://en.facebookbrand.com/wp-content/uploads/2019/04/f_logo_RGB-Hex-Blue_512.png">
            <a:extLst>
              <a:ext uri="{FF2B5EF4-FFF2-40B4-BE49-F238E27FC236}">
                <a16:creationId xmlns:a16="http://schemas.microsoft.com/office/drawing/2014/main" id="{63373344-9357-4448-BAE4-B41DC0534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84" y="3045296"/>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facebookbrand.com/wp-content/uploads/2019/04/f_logo_RGB-Hex-Blue_512.png">
            <a:extLst>
              <a:ext uri="{FF2B5EF4-FFF2-40B4-BE49-F238E27FC236}">
                <a16:creationId xmlns:a16="http://schemas.microsoft.com/office/drawing/2014/main" id="{6B156E84-8622-419A-99A6-35C79EB31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506" y="3043331"/>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D4808-3AEB-403C-B323-A6283591B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83" y="2391802"/>
            <a:ext cx="492212" cy="492212"/>
          </a:xfrm>
          <a:prstGeom prst="rect">
            <a:avLst/>
          </a:prstGeom>
        </p:spPr>
      </p:pic>
      <p:pic>
        <p:nvPicPr>
          <p:cNvPr id="23" name="Picture 22">
            <a:extLst>
              <a:ext uri="{FF2B5EF4-FFF2-40B4-BE49-F238E27FC236}">
                <a16:creationId xmlns:a16="http://schemas.microsoft.com/office/drawing/2014/main" id="{B7C584C7-ACCF-499E-AC37-5AB3E2104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505" y="2391802"/>
            <a:ext cx="492212" cy="492212"/>
          </a:xfrm>
          <a:prstGeom prst="rect">
            <a:avLst/>
          </a:prstGeom>
        </p:spPr>
      </p:pic>
      <p:pic>
        <p:nvPicPr>
          <p:cNvPr id="6" name="Picture 5">
            <a:extLst>
              <a:ext uri="{FF2B5EF4-FFF2-40B4-BE49-F238E27FC236}">
                <a16:creationId xmlns:a16="http://schemas.microsoft.com/office/drawing/2014/main" id="{7A80C841-C226-4AA7-8A8A-242318238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92" y="3787722"/>
            <a:ext cx="578804" cy="492211"/>
          </a:xfrm>
          <a:prstGeom prst="rect">
            <a:avLst/>
          </a:prstGeom>
        </p:spPr>
      </p:pic>
      <p:sp>
        <p:nvSpPr>
          <p:cNvPr id="18" name="TextBox 17">
            <a:extLst>
              <a:ext uri="{FF2B5EF4-FFF2-40B4-BE49-F238E27FC236}">
                <a16:creationId xmlns:a16="http://schemas.microsoft.com/office/drawing/2014/main" id="{D0AC4FFA-623F-4978-9D9E-CF61219570D0}"/>
              </a:ext>
            </a:extLst>
          </p:cNvPr>
          <p:cNvSpPr txBox="1"/>
          <p:nvPr/>
        </p:nvSpPr>
        <p:spPr>
          <a:xfrm>
            <a:off x="1170828" y="5545423"/>
            <a:ext cx="35808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OpportunityCulture.org/mailing-list/</a:t>
            </a:r>
          </a:p>
        </p:txBody>
      </p:sp>
      <p:pic>
        <p:nvPicPr>
          <p:cNvPr id="24" name="Graphic 23" descr="Open envelope">
            <a:extLst>
              <a:ext uri="{FF2B5EF4-FFF2-40B4-BE49-F238E27FC236}">
                <a16:creationId xmlns:a16="http://schemas.microsoft.com/office/drawing/2014/main" id="{6BFB83D1-BE0F-4FB8-B209-2DAC308E8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11" y="5442810"/>
            <a:ext cx="492211" cy="492211"/>
          </a:xfrm>
          <a:prstGeom prst="rect">
            <a:avLst/>
          </a:prstGeom>
        </p:spPr>
      </p:pic>
    </p:spTree>
    <p:extLst>
      <p:ext uri="{BB962C8B-B14F-4D97-AF65-F5344CB8AC3E}">
        <p14:creationId xmlns:p14="http://schemas.microsoft.com/office/powerpoint/2010/main" val="65638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DFD180-6F22-46FE-A725-2A1377D89E15}"/>
              </a:ext>
            </a:extLst>
          </p:cNvPr>
          <p:cNvSpPr>
            <a:spLocks noGrp="1"/>
          </p:cNvSpPr>
          <p:nvPr>
            <p:ph type="body" sz="quarter" idx="17"/>
          </p:nvPr>
        </p:nvSpPr>
        <p:spPr/>
        <p:txBody>
          <a:bodyPr/>
          <a:lstStyle/>
          <a:p>
            <a:r>
              <a:rPr lang="en-US" dirty="0"/>
              <a:t>Welcome!</a:t>
            </a:r>
          </a:p>
        </p:txBody>
      </p:sp>
      <p:pic>
        <p:nvPicPr>
          <p:cNvPr id="5" name="Picture 4">
            <a:extLst>
              <a:ext uri="{FF2B5EF4-FFF2-40B4-BE49-F238E27FC236}">
                <a16:creationId xmlns:a16="http://schemas.microsoft.com/office/drawing/2014/main" id="{DE908677-7655-4E14-88C9-9451E0D68211}"/>
              </a:ext>
            </a:extLst>
          </p:cNvPr>
          <p:cNvPicPr>
            <a:picLocks noChangeAspect="1"/>
          </p:cNvPicPr>
          <p:nvPr/>
        </p:nvPicPr>
        <p:blipFill rotWithShape="1">
          <a:blip r:embed="rId3"/>
          <a:srcRect t="4325" r="5141" b="1612"/>
          <a:stretch/>
        </p:blipFill>
        <p:spPr>
          <a:xfrm>
            <a:off x="-1" y="1139335"/>
            <a:ext cx="9144000" cy="5261465"/>
          </a:xfrm>
          <a:prstGeom prst="rect">
            <a:avLst/>
          </a:prstGeom>
        </p:spPr>
      </p:pic>
      <p:sp>
        <p:nvSpPr>
          <p:cNvPr id="4" name="TextBox 1">
            <a:extLst>
              <a:ext uri="{FF2B5EF4-FFF2-40B4-BE49-F238E27FC236}">
                <a16:creationId xmlns:a16="http://schemas.microsoft.com/office/drawing/2014/main" id="{D7BC7ED6-AC3A-4F94-B581-658C27947CAD}"/>
              </a:ext>
            </a:extLst>
          </p:cNvPr>
          <p:cNvSpPr txBox="1"/>
          <p:nvPr/>
        </p:nvSpPr>
        <p:spPr>
          <a:xfrm>
            <a:off x="2492249" y="1908775"/>
            <a:ext cx="4876800" cy="1938992"/>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00100" lvl="1" indent="-342900">
              <a:buFont typeface="Wingdings" panose="05000000000000000000" pitchFamily="2" charset="2"/>
              <a:buChar char="ü"/>
            </a:pPr>
            <a:r>
              <a:rPr lang="en-US" sz="2400" dirty="0"/>
              <a:t>Name</a:t>
            </a:r>
          </a:p>
          <a:p>
            <a:pPr marL="800100" lvl="1" indent="-342900">
              <a:buFont typeface="Wingdings" panose="05000000000000000000" pitchFamily="2" charset="2"/>
              <a:buChar char="ü"/>
            </a:pPr>
            <a:r>
              <a:rPr lang="en-US" sz="2400" dirty="0"/>
              <a:t>School</a:t>
            </a:r>
            <a:endParaRPr lang="en-US" sz="2400" dirty="0">
              <a:cs typeface="Calibri"/>
            </a:endParaRPr>
          </a:p>
          <a:p>
            <a:pPr marL="800100" lvl="1" indent="-342900">
              <a:buFont typeface="Wingdings" panose="05000000000000000000" pitchFamily="2" charset="2"/>
              <a:buChar char="ü"/>
            </a:pPr>
            <a:r>
              <a:rPr lang="en-US" sz="2400" dirty="0"/>
              <a:t>One word to describe how you are feeling about OC implementation so far</a:t>
            </a:r>
          </a:p>
        </p:txBody>
      </p:sp>
    </p:spTree>
    <p:extLst>
      <p:ext uri="{BB962C8B-B14F-4D97-AF65-F5344CB8AC3E}">
        <p14:creationId xmlns:p14="http://schemas.microsoft.com/office/powerpoint/2010/main" val="156553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297CE-C486-40AA-BB6A-227A6EF75074}"/>
              </a:ext>
            </a:extLst>
          </p:cNvPr>
          <p:cNvSpPr>
            <a:spLocks noGrp="1"/>
          </p:cNvSpPr>
          <p:nvPr>
            <p:ph type="body" sz="quarter" idx="19"/>
          </p:nvPr>
        </p:nvSpPr>
        <p:spPr/>
        <p:txBody>
          <a:bodyPr/>
          <a:lstStyle/>
          <a:p>
            <a:r>
              <a:rPr lang="en-US" sz="2800" dirty="0"/>
              <a:t>Self-reflect on Opportunity Culture implementation and discuss best practices with peers.</a:t>
            </a:r>
          </a:p>
          <a:p>
            <a:r>
              <a:rPr lang="en-US" sz="2800" dirty="0"/>
              <a:t>Make plans to improve Opportunity Culture implementation, as needed.</a:t>
            </a:r>
          </a:p>
        </p:txBody>
      </p:sp>
    </p:spTree>
    <p:extLst>
      <p:ext uri="{BB962C8B-B14F-4D97-AF65-F5344CB8AC3E}">
        <p14:creationId xmlns:p14="http://schemas.microsoft.com/office/powerpoint/2010/main" val="170248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858FDD-BB4E-4DDA-B9C9-240899090A3B}"/>
              </a:ext>
            </a:extLst>
          </p:cNvPr>
          <p:cNvSpPr>
            <a:spLocks noGrp="1"/>
          </p:cNvSpPr>
          <p:nvPr>
            <p:ph type="body" sz="quarter" idx="17"/>
          </p:nvPr>
        </p:nvSpPr>
        <p:spPr/>
        <p:txBody>
          <a:bodyPr/>
          <a:lstStyle/>
          <a:p>
            <a:r>
              <a:rPr lang="en-US" dirty="0"/>
              <a:t>Self-Reflection</a:t>
            </a:r>
          </a:p>
        </p:txBody>
      </p:sp>
      <p:pic>
        <p:nvPicPr>
          <p:cNvPr id="2" name="Picture 1">
            <a:extLst>
              <a:ext uri="{FF2B5EF4-FFF2-40B4-BE49-F238E27FC236}">
                <a16:creationId xmlns:a16="http://schemas.microsoft.com/office/drawing/2014/main" id="{6CF10464-65AB-4154-B283-15DBAE004983}"/>
              </a:ext>
            </a:extLst>
          </p:cNvPr>
          <p:cNvPicPr>
            <a:picLocks noChangeAspect="1"/>
          </p:cNvPicPr>
          <p:nvPr/>
        </p:nvPicPr>
        <p:blipFill rotWithShape="1">
          <a:blip r:embed="rId3"/>
          <a:srcRect l="3750" t="3070" r="3611" b="7723"/>
          <a:stretch/>
        </p:blipFill>
        <p:spPr>
          <a:xfrm>
            <a:off x="1035050" y="1320799"/>
            <a:ext cx="7073900" cy="4856010"/>
          </a:xfrm>
          <a:prstGeom prst="rect">
            <a:avLst/>
          </a:prstGeom>
          <a:ln>
            <a:noFill/>
          </a:ln>
          <a:effectLst>
            <a:outerShdw blurRad="190500" algn="tl" rotWithShape="0">
              <a:srgbClr val="000000">
                <a:alpha val="70000"/>
              </a:srgbClr>
            </a:outerShdw>
          </a:effectLst>
        </p:spPr>
      </p:pic>
      <p:sp>
        <p:nvSpPr>
          <p:cNvPr id="5" name="Oval 4">
            <a:extLst>
              <a:ext uri="{FF2B5EF4-FFF2-40B4-BE49-F238E27FC236}">
                <a16:creationId xmlns:a16="http://schemas.microsoft.com/office/drawing/2014/main" id="{25185AE1-7991-42FB-8F83-75D4143FAAA7}"/>
              </a:ext>
            </a:extLst>
          </p:cNvPr>
          <p:cNvSpPr/>
          <p:nvPr/>
        </p:nvSpPr>
        <p:spPr>
          <a:xfrm>
            <a:off x="7764328" y="205430"/>
            <a:ext cx="1083765" cy="1065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91620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B8B8E-7B18-47EC-B3AE-AD40CB5ABA25}"/>
              </a:ext>
            </a:extLst>
          </p:cNvPr>
          <p:cNvSpPr>
            <a:spLocks noGrp="1"/>
          </p:cNvSpPr>
          <p:nvPr>
            <p:ph idx="1"/>
          </p:nvPr>
        </p:nvSpPr>
        <p:spPr>
          <a:xfrm>
            <a:off x="628651" y="1600199"/>
            <a:ext cx="7886700" cy="4132839"/>
          </a:xfrm>
        </p:spPr>
        <p:txBody>
          <a:bodyPr/>
          <a:lstStyle/>
          <a:p>
            <a:pPr marL="0" indent="0">
              <a:buNone/>
            </a:pPr>
            <a:r>
              <a:rPr lang="en-US" dirty="0"/>
              <a:t>Find a partner you do not interact with often and discuss your self-reflection:</a:t>
            </a:r>
          </a:p>
          <a:p>
            <a:pPr marL="514350" indent="-514350">
              <a:buAutoNum type="arabicPeriod"/>
            </a:pPr>
            <a:r>
              <a:rPr lang="en-US" dirty="0"/>
              <a:t>What is </a:t>
            </a:r>
            <a:r>
              <a:rPr lang="en-US" b="1" dirty="0">
                <a:solidFill>
                  <a:schemeClr val="accent2"/>
                </a:solidFill>
              </a:rPr>
              <a:t>going well</a:t>
            </a:r>
            <a:r>
              <a:rPr lang="en-US" dirty="0"/>
              <a:t>?</a:t>
            </a:r>
          </a:p>
          <a:p>
            <a:pPr marL="514350" indent="-514350">
              <a:buAutoNum type="arabicPeriod"/>
            </a:pPr>
            <a:r>
              <a:rPr lang="en-US" dirty="0"/>
              <a:t>What would you like to </a:t>
            </a:r>
            <a:r>
              <a:rPr lang="en-US" b="1" dirty="0">
                <a:solidFill>
                  <a:schemeClr val="tx2"/>
                </a:solidFill>
              </a:rPr>
              <a:t>improve</a:t>
            </a:r>
            <a:r>
              <a:rPr lang="en-US" dirty="0"/>
              <a:t>?</a:t>
            </a:r>
          </a:p>
        </p:txBody>
      </p:sp>
      <p:sp>
        <p:nvSpPr>
          <p:cNvPr id="3" name="Text Placeholder 2">
            <a:extLst>
              <a:ext uri="{FF2B5EF4-FFF2-40B4-BE49-F238E27FC236}">
                <a16:creationId xmlns:a16="http://schemas.microsoft.com/office/drawing/2014/main" id="{4DA7917D-D57F-4855-92EB-DC425E90CAF7}"/>
              </a:ext>
            </a:extLst>
          </p:cNvPr>
          <p:cNvSpPr>
            <a:spLocks noGrp="1"/>
          </p:cNvSpPr>
          <p:nvPr>
            <p:ph type="body" sz="quarter" idx="17"/>
          </p:nvPr>
        </p:nvSpPr>
        <p:spPr/>
        <p:txBody>
          <a:bodyPr/>
          <a:lstStyle/>
          <a:p>
            <a:r>
              <a:rPr lang="en-US" dirty="0"/>
              <a:t>Handshake Partners</a:t>
            </a:r>
          </a:p>
        </p:txBody>
      </p:sp>
      <p:pic>
        <p:nvPicPr>
          <p:cNvPr id="5" name="Graphic 4" descr="Chat">
            <a:extLst>
              <a:ext uri="{FF2B5EF4-FFF2-40B4-BE49-F238E27FC236}">
                <a16:creationId xmlns:a16="http://schemas.microsoft.com/office/drawing/2014/main" id="{5DD4FBE4-FFA3-4077-8170-294C3925F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2132" y="4157933"/>
            <a:ext cx="2199735" cy="2199735"/>
          </a:xfrm>
          <a:prstGeom prst="rect">
            <a:avLst/>
          </a:prstGeom>
        </p:spPr>
      </p:pic>
    </p:spTree>
    <p:extLst>
      <p:ext uri="{BB962C8B-B14F-4D97-AF65-F5344CB8AC3E}">
        <p14:creationId xmlns:p14="http://schemas.microsoft.com/office/powerpoint/2010/main" val="387755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58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3453E-0564-4686-9B79-CD800E1FE052}"/>
              </a:ext>
            </a:extLst>
          </p:cNvPr>
          <p:cNvSpPr>
            <a:spLocks noGrp="1"/>
          </p:cNvSpPr>
          <p:nvPr>
            <p:ph type="body" sz="quarter" idx="17"/>
          </p:nvPr>
        </p:nvSpPr>
        <p:spPr/>
        <p:txBody>
          <a:bodyPr/>
          <a:lstStyle/>
          <a:p>
            <a:r>
              <a:rPr lang="en-US" dirty="0"/>
              <a:t>Common Implementation Challenges</a:t>
            </a:r>
          </a:p>
        </p:txBody>
      </p:sp>
      <p:sp>
        <p:nvSpPr>
          <p:cNvPr id="7" name="Rectangle 6">
            <a:extLst>
              <a:ext uri="{FF2B5EF4-FFF2-40B4-BE49-F238E27FC236}">
                <a16:creationId xmlns:a16="http://schemas.microsoft.com/office/drawing/2014/main" id="{F9A9E242-9305-45F2-B56F-5BD22EF85A93}"/>
              </a:ext>
            </a:extLst>
          </p:cNvPr>
          <p:cNvSpPr/>
          <p:nvPr/>
        </p:nvSpPr>
        <p:spPr>
          <a:xfrm>
            <a:off x="312234" y="2062976"/>
            <a:ext cx="2687444" cy="29773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Challenge 1:</a:t>
            </a:r>
          </a:p>
          <a:p>
            <a:pPr algn="ctr"/>
            <a:r>
              <a:rPr lang="en-US" sz="2800" dirty="0"/>
              <a:t>Role </a:t>
            </a:r>
          </a:p>
          <a:p>
            <a:pPr algn="ctr"/>
            <a:r>
              <a:rPr lang="en-US" sz="2800" dirty="0"/>
              <a:t>Clarity</a:t>
            </a:r>
          </a:p>
        </p:txBody>
      </p:sp>
      <p:sp>
        <p:nvSpPr>
          <p:cNvPr id="8" name="Rectangle 7">
            <a:extLst>
              <a:ext uri="{FF2B5EF4-FFF2-40B4-BE49-F238E27FC236}">
                <a16:creationId xmlns:a16="http://schemas.microsoft.com/office/drawing/2014/main" id="{3409A806-1A83-494B-BA42-7CF2F790682E}"/>
              </a:ext>
            </a:extLst>
          </p:cNvPr>
          <p:cNvSpPr/>
          <p:nvPr/>
        </p:nvSpPr>
        <p:spPr>
          <a:xfrm>
            <a:off x="3228278" y="2062976"/>
            <a:ext cx="2687444" cy="2977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Challenge 2:</a:t>
            </a:r>
          </a:p>
          <a:p>
            <a:pPr algn="ctr"/>
            <a:r>
              <a:rPr lang="en-US" sz="2800" dirty="0"/>
              <a:t>Scheduling </a:t>
            </a:r>
          </a:p>
          <a:p>
            <a:pPr algn="ctr"/>
            <a:r>
              <a:rPr lang="en-US" sz="2800" dirty="0"/>
              <a:t>Release Time</a:t>
            </a:r>
            <a:r>
              <a:rPr lang="en-US" sz="2800" b="1" dirty="0"/>
              <a:t> </a:t>
            </a:r>
          </a:p>
        </p:txBody>
      </p:sp>
      <p:sp>
        <p:nvSpPr>
          <p:cNvPr id="9" name="Rectangle 8">
            <a:extLst>
              <a:ext uri="{FF2B5EF4-FFF2-40B4-BE49-F238E27FC236}">
                <a16:creationId xmlns:a16="http://schemas.microsoft.com/office/drawing/2014/main" id="{F6F661BC-F67B-46EC-8408-77C6547A00AD}"/>
              </a:ext>
            </a:extLst>
          </p:cNvPr>
          <p:cNvSpPr/>
          <p:nvPr/>
        </p:nvSpPr>
        <p:spPr>
          <a:xfrm>
            <a:off x="6144322" y="2062976"/>
            <a:ext cx="2687444" cy="2977376"/>
          </a:xfrm>
          <a:prstGeom prst="rect">
            <a:avLst/>
          </a:prstGeom>
          <a:solidFill>
            <a:schemeClr val="accent4">
              <a:lumMod val="10000"/>
            </a:schemeClr>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Challenge 3: </a:t>
            </a:r>
          </a:p>
          <a:p>
            <a:pPr algn="ctr"/>
            <a:r>
              <a:rPr lang="en-US" sz="2800" dirty="0"/>
              <a:t>Tracking Teacher </a:t>
            </a:r>
          </a:p>
          <a:p>
            <a:pPr algn="ctr"/>
            <a:r>
              <a:rPr lang="en-US" sz="2800" dirty="0"/>
              <a:t>Action Steps</a:t>
            </a:r>
          </a:p>
        </p:txBody>
      </p:sp>
    </p:spTree>
    <p:extLst>
      <p:ext uri="{BB962C8B-B14F-4D97-AF65-F5344CB8AC3E}">
        <p14:creationId xmlns:p14="http://schemas.microsoft.com/office/powerpoint/2010/main" val="20136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F22C0-F4DA-4933-A3E0-CBE0AE263D56}"/>
              </a:ext>
            </a:extLst>
          </p:cNvPr>
          <p:cNvSpPr>
            <a:spLocks noGrp="1"/>
          </p:cNvSpPr>
          <p:nvPr>
            <p:ph idx="1"/>
          </p:nvPr>
        </p:nvSpPr>
        <p:spPr/>
        <p:txBody>
          <a:bodyPr/>
          <a:lstStyle/>
          <a:p>
            <a:pPr marL="514350" indent="-514350">
              <a:buFont typeface="+mj-lt"/>
              <a:buAutoNum type="arabicPeriod"/>
            </a:pPr>
            <a:r>
              <a:rPr lang="en-US" dirty="0"/>
              <a:t>What has been </a:t>
            </a:r>
            <a:r>
              <a:rPr lang="en-US" b="1" dirty="0">
                <a:solidFill>
                  <a:schemeClr val="accent2"/>
                </a:solidFill>
              </a:rPr>
              <a:t>challenging</a:t>
            </a:r>
            <a:r>
              <a:rPr lang="en-US" dirty="0"/>
              <a:t> about this?</a:t>
            </a:r>
          </a:p>
          <a:p>
            <a:pPr marL="514350" indent="-514350">
              <a:buFont typeface="+mj-lt"/>
              <a:buAutoNum type="arabicPeriod"/>
            </a:pPr>
            <a:r>
              <a:rPr lang="en-US" dirty="0"/>
              <a:t>Individually read through the artifact or case study and take notes on:</a:t>
            </a:r>
          </a:p>
          <a:p>
            <a:pPr marL="914400" lvl="1" indent="-457200">
              <a:buFont typeface="+mj-lt"/>
              <a:buAutoNum type="alphaLcParenR"/>
            </a:pPr>
            <a:r>
              <a:rPr lang="en-US" dirty="0"/>
              <a:t>How does this example compare to what you are doing in your school?</a:t>
            </a:r>
          </a:p>
          <a:p>
            <a:pPr marL="914400" lvl="1" indent="-457200">
              <a:buFont typeface="+mj-lt"/>
              <a:buAutoNum type="alphaLcParenR"/>
            </a:pPr>
            <a:r>
              <a:rPr lang="en-US" dirty="0"/>
              <a:t>Are there elements of this that you would like to incorporate in what you are doing?</a:t>
            </a:r>
          </a:p>
          <a:p>
            <a:pPr marL="914400" lvl="1" indent="-457200">
              <a:buFont typeface="+mj-lt"/>
              <a:buAutoNum type="alphaLcParenR"/>
            </a:pPr>
            <a:r>
              <a:rPr lang="en-US" dirty="0"/>
              <a:t>Do you have other ideas or resources that could work better?</a:t>
            </a:r>
          </a:p>
        </p:txBody>
      </p:sp>
      <p:sp>
        <p:nvSpPr>
          <p:cNvPr id="3" name="Text Placeholder 2">
            <a:extLst>
              <a:ext uri="{FF2B5EF4-FFF2-40B4-BE49-F238E27FC236}">
                <a16:creationId xmlns:a16="http://schemas.microsoft.com/office/drawing/2014/main" id="{64F105E4-E188-4BA4-8F1A-7A435B0C4E48}"/>
              </a:ext>
            </a:extLst>
          </p:cNvPr>
          <p:cNvSpPr>
            <a:spLocks noGrp="1"/>
          </p:cNvSpPr>
          <p:nvPr>
            <p:ph type="body" sz="quarter" idx="17"/>
          </p:nvPr>
        </p:nvSpPr>
        <p:spPr/>
        <p:txBody>
          <a:bodyPr/>
          <a:lstStyle/>
          <a:p>
            <a:r>
              <a:rPr lang="en-US" dirty="0"/>
              <a:t>Role Clarity</a:t>
            </a:r>
          </a:p>
        </p:txBody>
      </p:sp>
      <p:sp>
        <p:nvSpPr>
          <p:cNvPr id="4" name="Oval 3">
            <a:extLst>
              <a:ext uri="{FF2B5EF4-FFF2-40B4-BE49-F238E27FC236}">
                <a16:creationId xmlns:a16="http://schemas.microsoft.com/office/drawing/2014/main" id="{E751E08C-BEE8-4C53-824A-815D86D69A18}"/>
              </a:ext>
            </a:extLst>
          </p:cNvPr>
          <p:cNvSpPr/>
          <p:nvPr/>
        </p:nvSpPr>
        <p:spPr>
          <a:xfrm>
            <a:off x="7961970" y="292792"/>
            <a:ext cx="936703" cy="9236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dirty="0">
                <a:solidFill>
                  <a:schemeClr val="tx1"/>
                </a:solidFill>
              </a:rPr>
              <a:t>See Handout</a:t>
            </a:r>
          </a:p>
        </p:txBody>
      </p:sp>
    </p:spTree>
    <p:extLst>
      <p:ext uri="{BB962C8B-B14F-4D97-AF65-F5344CB8AC3E}">
        <p14:creationId xmlns:p14="http://schemas.microsoft.com/office/powerpoint/2010/main" val="193988050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146101D1FB634CA675AE9DE6A05809" ma:contentTypeVersion="3" ma:contentTypeDescription="Create a new document." ma:contentTypeScope="" ma:versionID="42aae360701da0331b817796472c1f11">
  <xsd:schema xmlns:xsd="http://www.w3.org/2001/XMLSchema" xmlns:xs="http://www.w3.org/2001/XMLSchema" xmlns:p="http://schemas.microsoft.com/office/2006/metadata/properties" xmlns:ns2="c7fefaca-fb44-4f1d-81bc-6e3871ee8006" xmlns:ns3="fbf88c96-2400-42d8-8ed9-06e8d33894c2" xmlns:ns4="http://schemas.microsoft.com/sharepoint/v4" targetNamespace="http://schemas.microsoft.com/office/2006/metadata/properties" ma:root="true" ma:fieldsID="977a48789190ffb6f7321d13c4ee1f88" ns2:_="" ns3:_="" ns4:_="">
    <xsd:import namespace="c7fefaca-fb44-4f1d-81bc-6e3871ee8006"/>
    <xsd:import namespace="fbf88c96-2400-42d8-8ed9-06e8d33894c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faca-fb44-4f1d-81bc-6e3871ee8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3BFF6247-DDBB-4EA9-B02F-F1BF606F4F2D}">
  <ds:schemaRefs>
    <ds:schemaRef ds:uri="http://schemas.microsoft.com/sharepoint/v3/contenttype/forms"/>
  </ds:schemaRefs>
</ds:datastoreItem>
</file>

<file path=customXml/itemProps2.xml><?xml version="1.0" encoding="utf-8"?>
<ds:datastoreItem xmlns:ds="http://schemas.openxmlformats.org/officeDocument/2006/customXml" ds:itemID="{DFBDE2F8-CB83-4343-BCA5-466F8D9B4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faca-fb44-4f1d-81bc-6e3871ee8006"/>
    <ds:schemaRef ds:uri="fbf88c96-2400-42d8-8ed9-06e8d33894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B9A1C5-2AAA-4FFD-AD71-297C49C93F49}">
  <ds:schemaRefs>
    <ds:schemaRef ds:uri="http://purl.org/dc/elements/1.1/"/>
    <ds:schemaRef ds:uri="http://schemas.microsoft.com/office/2006/metadata/properties"/>
    <ds:schemaRef ds:uri="http://schemas.microsoft.com/office/infopath/2007/PartnerControls"/>
    <ds:schemaRef ds:uri="c7fefaca-fb44-4f1d-81bc-6e3871ee8006"/>
    <ds:schemaRef ds:uri="http://purl.org/dc/terms/"/>
    <ds:schemaRef ds:uri="fbf88c96-2400-42d8-8ed9-06e8d33894c2"/>
    <ds:schemaRef ds:uri="http://schemas.microsoft.com/office/2006/documentManagement/types"/>
    <ds:schemaRef ds:uri="http://schemas.microsoft.com/sharepoint/v4"/>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10044</TotalTime>
  <Words>3516</Words>
  <Application>Microsoft Office PowerPoint</Application>
  <PresentationFormat>On-screen Show (4:3)</PresentationFormat>
  <Paragraphs>390</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Arial,Sans-Serif</vt:lpstr>
      <vt:lpstr>Calibri</vt:lpstr>
      <vt:lpstr>Calibri Light</vt:lpstr>
      <vt:lpstr>Cambria</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Tyndall</dc:creator>
  <cp:lastModifiedBy>Beverley Tyndall</cp:lastModifiedBy>
  <cp:revision>147</cp:revision>
  <dcterms:modified xsi:type="dcterms:W3CDTF">2019-11-13T19:39:00Z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0x010100E3146101D1FB634CA675AE9DE6A05809</vt:lpwstr>
  </property>
</Properties>
</file>