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8"/>
  </p:notesMasterIdLst>
  <p:sldIdLst>
    <p:sldId id="256" r:id="rId5"/>
    <p:sldId id="296" r:id="rId6"/>
    <p:sldId id="300" r:id="rId7"/>
    <p:sldId id="319" r:id="rId8"/>
    <p:sldId id="316" r:id="rId9"/>
    <p:sldId id="298" r:id="rId10"/>
    <p:sldId id="301" r:id="rId11"/>
    <p:sldId id="302" r:id="rId12"/>
    <p:sldId id="303" r:id="rId13"/>
    <p:sldId id="304" r:id="rId14"/>
    <p:sldId id="305" r:id="rId15"/>
    <p:sldId id="317" r:id="rId16"/>
    <p:sldId id="306" r:id="rId17"/>
    <p:sldId id="309" r:id="rId18"/>
    <p:sldId id="310" r:id="rId19"/>
    <p:sldId id="311" r:id="rId20"/>
    <p:sldId id="312" r:id="rId21"/>
    <p:sldId id="313" r:id="rId22"/>
    <p:sldId id="314" r:id="rId23"/>
    <p:sldId id="315" r:id="rId24"/>
    <p:sldId id="294" r:id="rId25"/>
    <p:sldId id="307" r:id="rId26"/>
    <p:sldId id="60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verley Tyndall" initials="BT" lastIdx="2" clrIdx="6">
    <p:extLst>
      <p:ext uri="{19B8F6BF-5375-455C-9EA6-DF929625EA0E}">
        <p15:presenceInfo xmlns:p15="http://schemas.microsoft.com/office/powerpoint/2012/main" userId="Beverley Tyndall" providerId="None"/>
      </p:ext>
    </p:extLst>
  </p:cmAuthor>
  <p:cmAuthor id="1" name="Cassie Lutterloh" initials="CL" lastIdx="8" clrIdx="0">
    <p:extLst>
      <p:ext uri="{19B8F6BF-5375-455C-9EA6-DF929625EA0E}">
        <p15:presenceInfo xmlns:p15="http://schemas.microsoft.com/office/powerpoint/2012/main" userId="Cassie Lutterloh" providerId="None"/>
      </p:ext>
    </p:extLst>
  </p:cmAuthor>
  <p:cmAuthor id="8" name="Jessica Jenkins" initials="JJ" lastIdx="5" clrIdx="7">
    <p:extLst>
      <p:ext uri="{19B8F6BF-5375-455C-9EA6-DF929625EA0E}">
        <p15:presenceInfo xmlns:p15="http://schemas.microsoft.com/office/powerpoint/2012/main" userId="S::jessica.jenkins@publicimpact.com::f8594302-f49f-472f-9dee-37ecdda694fe" providerId="AD"/>
      </p:ext>
    </p:extLst>
  </p:cmAuthor>
  <p:cmAuthor id="2" name="Cassie Lutterloh" initials="CL [2]" lastIdx="1" clrIdx="1">
    <p:extLst>
      <p:ext uri="{19B8F6BF-5375-455C-9EA6-DF929625EA0E}">
        <p15:presenceInfo xmlns:p15="http://schemas.microsoft.com/office/powerpoint/2012/main" userId="S0033FFF8F815F83@LIVE.COM" providerId="AD"/>
      </p:ext>
    </p:extLst>
  </p:cmAuthor>
  <p:cmAuthor id="3" name="Julia Fisher" initials="JF" lastIdx="21" clrIdx="2">
    <p:extLst>
      <p:ext uri="{19B8F6BF-5375-455C-9EA6-DF929625EA0E}">
        <p15:presenceInfo xmlns:p15="http://schemas.microsoft.com/office/powerpoint/2012/main" userId="Julia Fisher" providerId="None"/>
      </p:ext>
    </p:extLst>
  </p:cmAuthor>
  <p:cmAuthor id="4" name="Ciera Dixon" initials="CD" lastIdx="3" clrIdx="3">
    <p:extLst>
      <p:ext uri="{19B8F6BF-5375-455C-9EA6-DF929625EA0E}">
        <p15:presenceInfo xmlns:p15="http://schemas.microsoft.com/office/powerpoint/2012/main" userId="Ciera Dixon" providerId="None"/>
      </p:ext>
    </p:extLst>
  </p:cmAuthor>
  <p:cmAuthor id="5" name="The Loft" initials="TL" lastIdx="5" clrIdx="4">
    <p:extLst>
      <p:ext uri="{19B8F6BF-5375-455C-9EA6-DF929625EA0E}">
        <p15:presenceInfo xmlns:p15="http://schemas.microsoft.com/office/powerpoint/2012/main" userId="S::theloft@publicimpact.com::5f3a696e-b15f-4b3f-9d21-bc8e6fecb995" providerId="AD"/>
      </p:ext>
    </p:extLst>
  </p:cmAuthor>
  <p:cmAuthor id="6" name="Sharon Barrett" initials="SB" lastIdx="5" clrIdx="5">
    <p:extLst>
      <p:ext uri="{19B8F6BF-5375-455C-9EA6-DF929625EA0E}">
        <p15:presenceInfo xmlns:p15="http://schemas.microsoft.com/office/powerpoint/2012/main" userId="Sharon Barr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AB9B"/>
    <a:srgbClr val="3DB09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EB486-FF76-404C-91BB-D492A44D6230}" v="5" dt="2019-11-12T18:09:13.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84" autoAdjust="0"/>
  </p:normalViewPr>
  <p:slideViewPr>
    <p:cSldViewPr snapToGrid="0">
      <p:cViewPr varScale="1">
        <p:scale>
          <a:sx n="60" d="100"/>
          <a:sy n="60" d="100"/>
        </p:scale>
        <p:origin x="15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Barrett" userId="S::sharon.barrett@publicimpact.com::4396ee7a-2c4c-487e-bf89-70f36f6bd5e4" providerId="AD" clId="Web-{39DE6208-D503-FACD-B916-65EE468A24D2}"/>
    <pc:docChg chg="modSld">
      <pc:chgData name="Sharon Barrett" userId="S::sharon.barrett@publicimpact.com::4396ee7a-2c4c-487e-bf89-70f36f6bd5e4" providerId="AD" clId="Web-{39DE6208-D503-FACD-B916-65EE468A24D2}" dt="2019-05-22T04:41:28.834" v="99" actId="20577"/>
      <pc:docMkLst>
        <pc:docMk/>
      </pc:docMkLst>
      <pc:sldChg chg="modSp delCm">
        <pc:chgData name="Sharon Barrett" userId="S::sharon.barrett@publicimpact.com::4396ee7a-2c4c-487e-bf89-70f36f6bd5e4" providerId="AD" clId="Web-{39DE6208-D503-FACD-B916-65EE468A24D2}" dt="2019-05-22T04:41:28.834" v="99" actId="20577"/>
        <pc:sldMkLst>
          <pc:docMk/>
          <pc:sldMk cId="3348579560" sldId="300"/>
        </pc:sldMkLst>
        <pc:spChg chg="mod">
          <ac:chgData name="Sharon Barrett" userId="S::sharon.barrett@publicimpact.com::4396ee7a-2c4c-487e-bf89-70f36f6bd5e4" providerId="AD" clId="Web-{39DE6208-D503-FACD-B916-65EE468A24D2}" dt="2019-05-22T04:41:28.834" v="99" actId="20577"/>
          <ac:spMkLst>
            <pc:docMk/>
            <pc:sldMk cId="3348579560" sldId="300"/>
            <ac:spMk id="2" creationId="{2A021DEE-4396-4017-AD5A-A29076496CB9}"/>
          </ac:spMkLst>
        </pc:spChg>
      </pc:sldChg>
    </pc:docChg>
  </pc:docChgLst>
  <pc:docChgLst>
    <pc:chgData name="Kendall King" userId="eb94fc58-c74a-414a-a889-cbc024f9a91c" providerId="ADAL" clId="{CD83CD2C-5AE7-4293-ACF7-6A057E8C9021}"/>
  </pc:docChgLst>
  <pc:docChgLst>
    <pc:chgData name="Jessica Jenkins" userId="f8594302-f49f-472f-9dee-37ecdda694fe" providerId="ADAL" clId="{A415E1C8-13F8-4482-8F47-67D8D3A2D11A}"/>
    <pc:docChg chg="undo modSld">
      <pc:chgData name="Jessica Jenkins" userId="f8594302-f49f-472f-9dee-37ecdda694fe" providerId="ADAL" clId="{A415E1C8-13F8-4482-8F47-67D8D3A2D11A}" dt="2019-05-21T13:50:44.348" v="130" actId="20577"/>
      <pc:docMkLst>
        <pc:docMk/>
      </pc:docMkLst>
      <pc:sldChg chg="modSp">
        <pc:chgData name="Jessica Jenkins" userId="f8594302-f49f-472f-9dee-37ecdda694fe" providerId="ADAL" clId="{A415E1C8-13F8-4482-8F47-67D8D3A2D11A}" dt="2019-05-21T13:50:44.348" v="130" actId="20577"/>
        <pc:sldMkLst>
          <pc:docMk/>
          <pc:sldMk cId="1562638631" sldId="294"/>
        </pc:sldMkLst>
        <pc:graphicFrameChg chg="modGraphic">
          <ac:chgData name="Jessica Jenkins" userId="f8594302-f49f-472f-9dee-37ecdda694fe" providerId="ADAL" clId="{A415E1C8-13F8-4482-8F47-67D8D3A2D11A}" dt="2019-05-21T13:50:44.348" v="130" actId="20577"/>
          <ac:graphicFrameMkLst>
            <pc:docMk/>
            <pc:sldMk cId="1562638631" sldId="294"/>
            <ac:graphicFrameMk id="7" creationId="{974FF024-A155-4D0A-9A13-3F419422211B}"/>
          </ac:graphicFrameMkLst>
        </pc:graphicFrameChg>
      </pc:sldChg>
      <pc:sldChg chg="modSp addCm modCm">
        <pc:chgData name="Jessica Jenkins" userId="f8594302-f49f-472f-9dee-37ecdda694fe" providerId="ADAL" clId="{A415E1C8-13F8-4482-8F47-67D8D3A2D11A}" dt="2019-05-21T13:39:30.423" v="26"/>
        <pc:sldMkLst>
          <pc:docMk/>
          <pc:sldMk cId="3348579560" sldId="300"/>
        </pc:sldMkLst>
        <pc:spChg chg="mod">
          <ac:chgData name="Jessica Jenkins" userId="f8594302-f49f-472f-9dee-37ecdda694fe" providerId="ADAL" clId="{A415E1C8-13F8-4482-8F47-67D8D3A2D11A}" dt="2019-05-21T13:38:27.834" v="24" actId="113"/>
          <ac:spMkLst>
            <pc:docMk/>
            <pc:sldMk cId="3348579560" sldId="300"/>
            <ac:spMk id="2" creationId="{2A021DEE-4396-4017-AD5A-A29076496CB9}"/>
          </ac:spMkLst>
        </pc:spChg>
        <pc:graphicFrameChg chg="mod modGraphic">
          <ac:chgData name="Jessica Jenkins" userId="f8594302-f49f-472f-9dee-37ecdda694fe" providerId="ADAL" clId="{A415E1C8-13F8-4482-8F47-67D8D3A2D11A}" dt="2019-05-21T13:33:48.846" v="2" actId="14100"/>
          <ac:graphicFrameMkLst>
            <pc:docMk/>
            <pc:sldMk cId="3348579560" sldId="300"/>
            <ac:graphicFrameMk id="4" creationId="{2BF00BDE-A239-45E1-90B3-16E92A58E1A9}"/>
          </ac:graphicFrameMkLst>
        </pc:graphicFrameChg>
      </pc:sldChg>
      <pc:sldChg chg="modSp addCm modNotesTx">
        <pc:chgData name="Jessica Jenkins" userId="f8594302-f49f-472f-9dee-37ecdda694fe" providerId="ADAL" clId="{A415E1C8-13F8-4482-8F47-67D8D3A2D11A}" dt="2019-05-21T13:41:14.561" v="62" actId="20577"/>
        <pc:sldMkLst>
          <pc:docMk/>
          <pc:sldMk cId="4079208708" sldId="301"/>
        </pc:sldMkLst>
        <pc:spChg chg="mod">
          <ac:chgData name="Jessica Jenkins" userId="f8594302-f49f-472f-9dee-37ecdda694fe" providerId="ADAL" clId="{A415E1C8-13F8-4482-8F47-67D8D3A2D11A}" dt="2019-05-21T13:40:07.913" v="44" actId="20577"/>
          <ac:spMkLst>
            <pc:docMk/>
            <pc:sldMk cId="4079208708" sldId="301"/>
            <ac:spMk id="2" creationId="{88714782-19B8-41DF-A71C-54AD308D5818}"/>
          </ac:spMkLst>
        </pc:spChg>
      </pc:sldChg>
      <pc:sldChg chg="addCm modNotesTx">
        <pc:chgData name="Jessica Jenkins" userId="f8594302-f49f-472f-9dee-37ecdda694fe" providerId="ADAL" clId="{A415E1C8-13F8-4482-8F47-67D8D3A2D11A}" dt="2019-05-21T13:42:21.213" v="74" actId="20577"/>
        <pc:sldMkLst>
          <pc:docMk/>
          <pc:sldMk cId="2524466846" sldId="302"/>
        </pc:sldMkLst>
      </pc:sldChg>
      <pc:sldChg chg="modSp addCm">
        <pc:chgData name="Jessica Jenkins" userId="f8594302-f49f-472f-9dee-37ecdda694fe" providerId="ADAL" clId="{A415E1C8-13F8-4482-8F47-67D8D3A2D11A}" dt="2019-05-21T13:46:51.046" v="118"/>
        <pc:sldMkLst>
          <pc:docMk/>
          <pc:sldMk cId="4209601947" sldId="312"/>
        </pc:sldMkLst>
        <pc:spChg chg="mod">
          <ac:chgData name="Jessica Jenkins" userId="f8594302-f49f-472f-9dee-37ecdda694fe" providerId="ADAL" clId="{A415E1C8-13F8-4482-8F47-67D8D3A2D11A}" dt="2019-05-21T13:45:30.342" v="114" actId="255"/>
          <ac:spMkLst>
            <pc:docMk/>
            <pc:sldMk cId="4209601947" sldId="312"/>
            <ac:spMk id="2" creationId="{4B3890C1-B90F-49AE-AF7F-8214BF0C2B30}"/>
          </ac:spMkLst>
        </pc:spChg>
        <pc:picChg chg="mod">
          <ac:chgData name="Jessica Jenkins" userId="f8594302-f49f-472f-9dee-37ecdda694fe" providerId="ADAL" clId="{A415E1C8-13F8-4482-8F47-67D8D3A2D11A}" dt="2019-05-21T13:45:40.067" v="115" actId="1076"/>
          <ac:picMkLst>
            <pc:docMk/>
            <pc:sldMk cId="4209601947" sldId="312"/>
            <ac:picMk id="4" creationId="{007A64E8-4BDD-4BA8-ACE7-1441DF8218A2}"/>
          </ac:picMkLst>
        </pc:picChg>
      </pc:sldChg>
      <pc:sldChg chg="modSp">
        <pc:chgData name="Jessica Jenkins" userId="f8594302-f49f-472f-9dee-37ecdda694fe" providerId="ADAL" clId="{A415E1C8-13F8-4482-8F47-67D8D3A2D11A}" dt="2019-05-21T13:45:53.659" v="117" actId="1076"/>
        <pc:sldMkLst>
          <pc:docMk/>
          <pc:sldMk cId="1097623409" sldId="313"/>
        </pc:sldMkLst>
        <pc:picChg chg="mod">
          <ac:chgData name="Jessica Jenkins" userId="f8594302-f49f-472f-9dee-37ecdda694fe" providerId="ADAL" clId="{A415E1C8-13F8-4482-8F47-67D8D3A2D11A}" dt="2019-05-21T13:45:53.659" v="117" actId="1076"/>
          <ac:picMkLst>
            <pc:docMk/>
            <pc:sldMk cId="1097623409" sldId="313"/>
            <ac:picMk id="4" creationId="{AC924BD4-1DBD-497C-B7C2-3BBAD8A8C60B}"/>
          </ac:picMkLst>
        </pc:picChg>
      </pc:sldChg>
    </pc:docChg>
  </pc:docChgLst>
  <pc:docChgLst>
    <pc:chgData name="Ciera Dixon" userId="7f9ac6e7-7bf8-45d5-89e9-7e1bcb7bffc0" providerId="ADAL" clId="{0F6AAB2D-93AC-4930-A879-08EB18CBADE5}"/>
    <pc:docChg chg="custSel addSld modSld">
      <pc:chgData name="Ciera Dixon" userId="7f9ac6e7-7bf8-45d5-89e9-7e1bcb7bffc0" providerId="ADAL" clId="{0F6AAB2D-93AC-4930-A879-08EB18CBADE5}" dt="2019-05-03T14:46:16.997" v="33" actId="14100"/>
      <pc:docMkLst>
        <pc:docMk/>
      </pc:docMkLst>
      <pc:sldChg chg="modSp">
        <pc:chgData name="Ciera Dixon" userId="7f9ac6e7-7bf8-45d5-89e9-7e1bcb7bffc0" providerId="ADAL" clId="{0F6AAB2D-93AC-4930-A879-08EB18CBADE5}" dt="2019-05-03T14:43:47.889" v="0" actId="20577"/>
        <pc:sldMkLst>
          <pc:docMk/>
          <pc:sldMk cId="4079208708" sldId="301"/>
        </pc:sldMkLst>
        <pc:spChg chg="mod">
          <ac:chgData name="Ciera Dixon" userId="7f9ac6e7-7bf8-45d5-89e9-7e1bcb7bffc0" providerId="ADAL" clId="{0F6AAB2D-93AC-4930-A879-08EB18CBADE5}" dt="2019-05-03T14:43:47.889" v="0" actId="20577"/>
          <ac:spMkLst>
            <pc:docMk/>
            <pc:sldMk cId="4079208708" sldId="301"/>
            <ac:spMk id="2" creationId="{88714782-19B8-41DF-A71C-54AD308D5818}"/>
          </ac:spMkLst>
        </pc:spChg>
      </pc:sldChg>
    </pc:docChg>
  </pc:docChgLst>
  <pc:docChgLst>
    <pc:chgData name="Beverley Tyndall" userId="788f043e-28d2-46fd-a06d-254047806ba2" providerId="ADAL" clId="{48BF0917-B837-4ED3-AB93-42F39E003DD3}"/>
    <pc:docChg chg="undo custSel modSld">
      <pc:chgData name="Beverley Tyndall" userId="788f043e-28d2-46fd-a06d-254047806ba2" providerId="ADAL" clId="{48BF0917-B837-4ED3-AB93-42F39E003DD3}" dt="2019-05-10T18:16:01.043" v="35" actId="20577"/>
      <pc:docMkLst>
        <pc:docMk/>
      </pc:docMkLst>
      <pc:sldChg chg="addSp delSp modSp delAnim modNotesTx">
        <pc:chgData name="Beverley Tyndall" userId="788f043e-28d2-46fd-a06d-254047806ba2" providerId="ADAL" clId="{48BF0917-B837-4ED3-AB93-42F39E003DD3}" dt="2019-05-10T18:16:01.043" v="35" actId="20577"/>
        <pc:sldMkLst>
          <pc:docMk/>
          <pc:sldMk cId="162237121" sldId="317"/>
        </pc:sldMkLst>
        <pc:spChg chg="add del mod">
          <ac:chgData name="Beverley Tyndall" userId="788f043e-28d2-46fd-a06d-254047806ba2" providerId="ADAL" clId="{48BF0917-B837-4ED3-AB93-42F39E003DD3}" dt="2019-05-10T18:10:23.888" v="17" actId="478"/>
          <ac:spMkLst>
            <pc:docMk/>
            <pc:sldMk cId="162237121" sldId="317"/>
            <ac:spMk id="5" creationId="{CFDD2CC5-E4CA-44C3-8144-A5CCC00D6AC4}"/>
          </ac:spMkLst>
        </pc:spChg>
        <pc:picChg chg="del">
          <ac:chgData name="Beverley Tyndall" userId="788f043e-28d2-46fd-a06d-254047806ba2" providerId="ADAL" clId="{48BF0917-B837-4ED3-AB93-42F39E003DD3}" dt="2019-05-10T18:10:17.733" v="16" actId="478"/>
          <ac:picMkLst>
            <pc:docMk/>
            <pc:sldMk cId="162237121" sldId="317"/>
            <ac:picMk id="4" creationId="{C20337E1-4584-4099-9D0C-2872281285AD}"/>
          </ac:picMkLst>
        </pc:picChg>
        <pc:picChg chg="add del mod">
          <ac:chgData name="Beverley Tyndall" userId="788f043e-28d2-46fd-a06d-254047806ba2" providerId="ADAL" clId="{48BF0917-B837-4ED3-AB93-42F39E003DD3}" dt="2019-05-10T18:14:07.374" v="25" actId="478"/>
          <ac:picMkLst>
            <pc:docMk/>
            <pc:sldMk cId="162237121" sldId="317"/>
            <ac:picMk id="6" creationId="{2AAC5639-D2BE-4E66-8FB0-F6C1571FA127}"/>
          </ac:picMkLst>
        </pc:picChg>
        <pc:picChg chg="add mod">
          <ac:chgData name="Beverley Tyndall" userId="788f043e-28d2-46fd-a06d-254047806ba2" providerId="ADAL" clId="{48BF0917-B837-4ED3-AB93-42F39E003DD3}" dt="2019-05-10T18:15:03.596" v="30" actId="1076"/>
          <ac:picMkLst>
            <pc:docMk/>
            <pc:sldMk cId="162237121" sldId="317"/>
            <ac:picMk id="8" creationId="{AA59A606-A3DF-4620-AB87-3547BEA27016}"/>
          </ac:picMkLst>
        </pc:picChg>
      </pc:sldChg>
    </pc:docChg>
  </pc:docChgLst>
  <pc:docChgLst>
    <pc:chgData name="The Loft" userId="5f3a696e-b15f-4b3f-9d21-bc8e6fecb995" providerId="ADAL" clId="{38A9B01E-D84C-4B20-9580-168E3F628222}"/>
    <pc:docChg chg="custSel modSld">
      <pc:chgData name="The Loft" userId="5f3a696e-b15f-4b3f-9d21-bc8e6fecb995" providerId="ADAL" clId="{38A9B01E-D84C-4B20-9580-168E3F628222}" dt="2019-05-06T15:16:52.234" v="712"/>
      <pc:docMkLst>
        <pc:docMk/>
      </pc:docMkLst>
      <pc:sldChg chg="modNotesTx">
        <pc:chgData name="The Loft" userId="5f3a696e-b15f-4b3f-9d21-bc8e6fecb995" providerId="ADAL" clId="{38A9B01E-D84C-4B20-9580-168E3F628222}" dt="2019-05-06T15:13:51.476" v="430" actId="12"/>
        <pc:sldMkLst>
          <pc:docMk/>
          <pc:sldMk cId="1701994973" sldId="256"/>
        </pc:sldMkLst>
      </pc:sldChg>
      <pc:sldChg chg="modNotesTx">
        <pc:chgData name="The Loft" userId="5f3a696e-b15f-4b3f-9d21-bc8e6fecb995" providerId="ADAL" clId="{38A9B01E-D84C-4B20-9580-168E3F628222}" dt="2019-05-06T15:15:34.146" v="709" actId="20577"/>
        <pc:sldMkLst>
          <pc:docMk/>
          <pc:sldMk cId="2140831750" sldId="296"/>
        </pc:sldMkLst>
      </pc:sldChg>
      <pc:sldChg chg="modNotesTx">
        <pc:chgData name="The Loft" userId="5f3a696e-b15f-4b3f-9d21-bc8e6fecb995" providerId="ADAL" clId="{38A9B01E-D84C-4B20-9580-168E3F628222}" dt="2019-05-03T14:43:17.485" v="163" actId="20577"/>
        <pc:sldMkLst>
          <pc:docMk/>
          <pc:sldMk cId="288881639" sldId="298"/>
        </pc:sldMkLst>
      </pc:sldChg>
      <pc:sldChg chg="addCm delCm modCm">
        <pc:chgData name="The Loft" userId="5f3a696e-b15f-4b3f-9d21-bc8e6fecb995" providerId="ADAL" clId="{38A9B01E-D84C-4B20-9580-168E3F628222}" dt="2019-05-06T15:16:20.658" v="710"/>
        <pc:sldMkLst>
          <pc:docMk/>
          <pc:sldMk cId="2405257267" sldId="304"/>
        </pc:sldMkLst>
      </pc:sldChg>
      <pc:sldChg chg="modNotesTx">
        <pc:chgData name="The Loft" userId="5f3a696e-b15f-4b3f-9d21-bc8e6fecb995" providerId="ADAL" clId="{38A9B01E-D84C-4B20-9580-168E3F628222}" dt="2019-05-03T14:49:43.135" v="400" actId="20577"/>
        <pc:sldMkLst>
          <pc:docMk/>
          <pc:sldMk cId="1421684655" sldId="305"/>
        </pc:sldMkLst>
      </pc:sldChg>
      <pc:sldChg chg="addCm modNotesTx">
        <pc:chgData name="The Loft" userId="5f3a696e-b15f-4b3f-9d21-bc8e6fecb995" providerId="ADAL" clId="{38A9B01E-D84C-4B20-9580-168E3F628222}" dt="2019-05-03T14:53:28.495" v="418" actId="5793"/>
        <pc:sldMkLst>
          <pc:docMk/>
          <pc:sldMk cId="3629179340" sldId="306"/>
        </pc:sldMkLst>
      </pc:sldChg>
      <pc:sldChg chg="addCm modCm">
        <pc:chgData name="The Loft" userId="5f3a696e-b15f-4b3f-9d21-bc8e6fecb995" providerId="ADAL" clId="{38A9B01E-D84C-4B20-9580-168E3F628222}" dt="2019-05-03T14:54:05.664" v="420"/>
        <pc:sldMkLst>
          <pc:docMk/>
          <pc:sldMk cId="2500955454" sldId="309"/>
        </pc:sldMkLst>
      </pc:sldChg>
      <pc:sldChg chg="modSp">
        <pc:chgData name="The Loft" userId="5f3a696e-b15f-4b3f-9d21-bc8e6fecb995" providerId="ADAL" clId="{38A9B01E-D84C-4B20-9580-168E3F628222}" dt="2019-05-03T14:54:32.300" v="422" actId="1076"/>
        <pc:sldMkLst>
          <pc:docMk/>
          <pc:sldMk cId="4209601947" sldId="312"/>
        </pc:sldMkLst>
        <pc:picChg chg="mod">
          <ac:chgData name="The Loft" userId="5f3a696e-b15f-4b3f-9d21-bc8e6fecb995" providerId="ADAL" clId="{38A9B01E-D84C-4B20-9580-168E3F628222}" dt="2019-05-03T14:54:32.300" v="422" actId="1076"/>
          <ac:picMkLst>
            <pc:docMk/>
            <pc:sldMk cId="4209601947" sldId="312"/>
            <ac:picMk id="4" creationId="{007A64E8-4BDD-4BA8-ACE7-1441DF8218A2}"/>
          </ac:picMkLst>
        </pc:picChg>
      </pc:sldChg>
      <pc:sldChg chg="modSp">
        <pc:chgData name="The Loft" userId="5f3a696e-b15f-4b3f-9d21-bc8e6fecb995" providerId="ADAL" clId="{38A9B01E-D84C-4B20-9580-168E3F628222}" dt="2019-05-03T14:55:08.538" v="424" actId="1076"/>
        <pc:sldMkLst>
          <pc:docMk/>
          <pc:sldMk cId="1097623409" sldId="313"/>
        </pc:sldMkLst>
        <pc:picChg chg="mod">
          <ac:chgData name="The Loft" userId="5f3a696e-b15f-4b3f-9d21-bc8e6fecb995" providerId="ADAL" clId="{38A9B01E-D84C-4B20-9580-168E3F628222}" dt="2019-05-03T14:55:08.538" v="424" actId="1076"/>
          <ac:picMkLst>
            <pc:docMk/>
            <pc:sldMk cId="1097623409" sldId="313"/>
            <ac:picMk id="4" creationId="{AC924BD4-1DBD-497C-B7C2-3BBAD8A8C60B}"/>
          </ac:picMkLst>
        </pc:picChg>
      </pc:sldChg>
      <pc:sldChg chg="addCm modCm">
        <pc:chgData name="The Loft" userId="5f3a696e-b15f-4b3f-9d21-bc8e6fecb995" providerId="ADAL" clId="{38A9B01E-D84C-4B20-9580-168E3F628222}" dt="2019-05-03T14:55:53.910" v="426"/>
        <pc:sldMkLst>
          <pc:docMk/>
          <pc:sldMk cId="1213361899" sldId="315"/>
        </pc:sldMkLst>
      </pc:sldChg>
      <pc:sldChg chg="modNotesTx">
        <pc:chgData name="The Loft" userId="5f3a696e-b15f-4b3f-9d21-bc8e6fecb995" providerId="ADAL" clId="{38A9B01E-D84C-4B20-9580-168E3F628222}" dt="2019-05-03T14:42:25.407" v="114" actId="20577"/>
        <pc:sldMkLst>
          <pc:docMk/>
          <pc:sldMk cId="688828587" sldId="316"/>
        </pc:sldMkLst>
      </pc:sldChg>
      <pc:sldChg chg="addCm modCm">
        <pc:chgData name="The Loft" userId="5f3a696e-b15f-4b3f-9d21-bc8e6fecb995" providerId="ADAL" clId="{38A9B01E-D84C-4B20-9580-168E3F628222}" dt="2019-05-06T15:16:52.234" v="712"/>
        <pc:sldMkLst>
          <pc:docMk/>
          <pc:sldMk cId="162237121" sldId="317"/>
        </pc:sldMkLst>
      </pc:sldChg>
    </pc:docChg>
  </pc:docChgLst>
  <pc:docChgLst>
    <pc:chgData name="Paola Gilliam" userId="S::paola.gilliam@publicimpact.com::1e5351c2-6db1-4282-b9a4-70313b8c54c7" providerId="AD" clId="Web-{9027B141-9BB9-2E85-F85F-EB8F35C31043}"/>
    <pc:docChg chg="addSld delSld">
      <pc:chgData name="Paola Gilliam" userId="S::paola.gilliam@publicimpact.com::1e5351c2-6db1-4282-b9a4-70313b8c54c7" providerId="AD" clId="Web-{9027B141-9BB9-2E85-F85F-EB8F35C31043}" dt="2019-11-01T18:59:51.983" v="1"/>
      <pc:docMkLst>
        <pc:docMk/>
      </pc:docMkLst>
      <pc:sldChg chg="del">
        <pc:chgData name="Paola Gilliam" userId="S::paola.gilliam@publicimpact.com::1e5351c2-6db1-4282-b9a4-70313b8c54c7" providerId="AD" clId="Web-{9027B141-9BB9-2E85-F85F-EB8F35C31043}" dt="2019-11-01T18:59:51.983" v="1"/>
        <pc:sldMkLst>
          <pc:docMk/>
          <pc:sldMk cId="3915324196" sldId="600"/>
        </pc:sldMkLst>
      </pc:sldChg>
      <pc:sldChg chg="add">
        <pc:chgData name="Paola Gilliam" userId="S::paola.gilliam@publicimpact.com::1e5351c2-6db1-4282-b9a4-70313b8c54c7" providerId="AD" clId="Web-{9027B141-9BB9-2E85-F85F-EB8F35C31043}" dt="2019-11-01T18:59:44.233" v="0"/>
        <pc:sldMkLst>
          <pc:docMk/>
          <pc:sldMk cId="4251403548" sldId="601"/>
        </pc:sldMkLst>
      </pc:sldChg>
      <pc:sldMasterChg chg="addSldLayout">
        <pc:chgData name="Paola Gilliam" userId="S::paola.gilliam@publicimpact.com::1e5351c2-6db1-4282-b9a4-70313b8c54c7" providerId="AD" clId="Web-{9027B141-9BB9-2E85-F85F-EB8F35C31043}" dt="2019-11-01T18:59:44.233" v="0"/>
        <pc:sldMasterMkLst>
          <pc:docMk/>
          <pc:sldMasterMk cId="2100559752" sldId="2147483660"/>
        </pc:sldMasterMkLst>
        <pc:sldLayoutChg chg="add">
          <pc:chgData name="Paola Gilliam" userId="S::paola.gilliam@publicimpact.com::1e5351c2-6db1-4282-b9a4-70313b8c54c7" providerId="AD" clId="Web-{9027B141-9BB9-2E85-F85F-EB8F35C31043}" dt="2019-11-01T18:59:44.233" v="0"/>
          <pc:sldLayoutMkLst>
            <pc:docMk/>
            <pc:sldMasterMk cId="2100559752" sldId="2147483660"/>
            <pc:sldLayoutMk cId="1049356701" sldId="2147483693"/>
          </pc:sldLayoutMkLst>
        </pc:sldLayoutChg>
        <pc:sldLayoutChg chg="add">
          <pc:chgData name="Paola Gilliam" userId="S::paola.gilliam@publicimpact.com::1e5351c2-6db1-4282-b9a4-70313b8c54c7" providerId="AD" clId="Web-{9027B141-9BB9-2E85-F85F-EB8F35C31043}" dt="2019-11-01T18:59:44.233" v="0"/>
          <pc:sldLayoutMkLst>
            <pc:docMk/>
            <pc:sldMasterMk cId="2100559752" sldId="2147483660"/>
            <pc:sldLayoutMk cId="2602687185" sldId="2147483694"/>
          </pc:sldLayoutMkLst>
        </pc:sldLayoutChg>
      </pc:sldMasterChg>
    </pc:docChg>
  </pc:docChgLst>
  <pc:docChgLst>
    <pc:chgData name="Jessica Jenkins" userId="f8594302-f49f-472f-9dee-37ecdda694fe" providerId="ADAL" clId="{FD57F879-D156-4F6E-874F-A1F4DC50A333}"/>
    <pc:docChg chg="custSel addSld delSld modSld modMainMaster">
      <pc:chgData name="Jessica Jenkins" userId="f8594302-f49f-472f-9dee-37ecdda694fe" providerId="ADAL" clId="{FD57F879-D156-4F6E-874F-A1F4DC50A333}" dt="2019-05-03T17:24:41.104" v="481" actId="1076"/>
      <pc:docMkLst>
        <pc:docMk/>
      </pc:docMkLst>
      <pc:sldChg chg="modNotesTx">
        <pc:chgData name="Jessica Jenkins" userId="f8594302-f49f-472f-9dee-37ecdda694fe" providerId="ADAL" clId="{FD57F879-D156-4F6E-874F-A1F4DC50A333}" dt="2019-05-03T17:24:13.612" v="478" actId="20577"/>
        <pc:sldMkLst>
          <pc:docMk/>
          <pc:sldMk cId="1701994973" sldId="256"/>
        </pc:sldMkLst>
      </pc:sldChg>
      <pc:sldChg chg="modSp add modNotesTx">
        <pc:chgData name="Jessica Jenkins" userId="f8594302-f49f-472f-9dee-37ecdda694fe" providerId="ADAL" clId="{FD57F879-D156-4F6E-874F-A1F4DC50A333}" dt="2019-05-03T17:21:20.843" v="297" actId="20577"/>
        <pc:sldMkLst>
          <pc:docMk/>
          <pc:sldMk cId="1562638631" sldId="294"/>
        </pc:sldMkLst>
        <pc:graphicFrameChg chg="mod modGraphic">
          <ac:chgData name="Jessica Jenkins" userId="f8594302-f49f-472f-9dee-37ecdda694fe" providerId="ADAL" clId="{FD57F879-D156-4F6E-874F-A1F4DC50A333}" dt="2019-05-01T15:32:19.525" v="77" actId="20577"/>
          <ac:graphicFrameMkLst>
            <pc:docMk/>
            <pc:sldMk cId="1562638631" sldId="294"/>
            <ac:graphicFrameMk id="7" creationId="{974FF024-A155-4D0A-9A13-3F419422211B}"/>
          </ac:graphicFrameMkLst>
        </pc:graphicFrameChg>
      </pc:sldChg>
      <pc:sldChg chg="addSp delSp modSp modNotesTx">
        <pc:chgData name="Jessica Jenkins" userId="f8594302-f49f-472f-9dee-37ecdda694fe" providerId="ADAL" clId="{FD57F879-D156-4F6E-874F-A1F4DC50A333}" dt="2019-05-03T17:10:46.677" v="88" actId="20577"/>
        <pc:sldMkLst>
          <pc:docMk/>
          <pc:sldMk cId="2140831750" sldId="296"/>
        </pc:sldMkLst>
        <pc:spChg chg="del">
          <ac:chgData name="Jessica Jenkins" userId="f8594302-f49f-472f-9dee-37ecdda694fe" providerId="ADAL" clId="{FD57F879-D156-4F6E-874F-A1F4DC50A333}" dt="2019-05-01T15:22:00.695" v="8" actId="478"/>
          <ac:spMkLst>
            <pc:docMk/>
            <pc:sldMk cId="2140831750" sldId="296"/>
            <ac:spMk id="3" creationId="{94D965B5-F543-4E40-A3E4-E28741DEFB4E}"/>
          </ac:spMkLst>
        </pc:spChg>
        <pc:spChg chg="add del mod">
          <ac:chgData name="Jessica Jenkins" userId="f8594302-f49f-472f-9dee-37ecdda694fe" providerId="ADAL" clId="{FD57F879-D156-4F6E-874F-A1F4DC50A333}" dt="2019-05-01T15:22:03.332" v="10" actId="478"/>
          <ac:spMkLst>
            <pc:docMk/>
            <pc:sldMk cId="2140831750" sldId="296"/>
            <ac:spMk id="5" creationId="{ED270B69-1852-4778-9566-806E008FE85E}"/>
          </ac:spMkLst>
        </pc:spChg>
        <pc:spChg chg="add mod">
          <ac:chgData name="Jessica Jenkins" userId="f8594302-f49f-472f-9dee-37ecdda694fe" providerId="ADAL" clId="{FD57F879-D156-4F6E-874F-A1F4DC50A333}" dt="2019-05-01T15:25:16.134" v="16" actId="1076"/>
          <ac:spMkLst>
            <pc:docMk/>
            <pc:sldMk cId="2140831750" sldId="296"/>
            <ac:spMk id="6" creationId="{54FE8478-D3B2-4213-8C31-754A1661B6E7}"/>
          </ac:spMkLst>
        </pc:spChg>
        <pc:picChg chg="mod">
          <ac:chgData name="Jessica Jenkins" userId="f8594302-f49f-472f-9dee-37ecdda694fe" providerId="ADAL" clId="{FD57F879-D156-4F6E-874F-A1F4DC50A333}" dt="2019-05-01T15:25:21.981" v="19" actId="1076"/>
          <ac:picMkLst>
            <pc:docMk/>
            <pc:sldMk cId="2140831750" sldId="296"/>
            <ac:picMk id="4" creationId="{9408F4EC-A9E3-4028-9BCD-6414CD3807C4}"/>
          </ac:picMkLst>
        </pc:picChg>
      </pc:sldChg>
      <pc:sldChg chg="modNotesTx">
        <pc:chgData name="Jessica Jenkins" userId="f8594302-f49f-472f-9dee-37ecdda694fe" providerId="ADAL" clId="{FD57F879-D156-4F6E-874F-A1F4DC50A333}" dt="2019-05-03T17:10:57.486" v="94" actId="20577"/>
        <pc:sldMkLst>
          <pc:docMk/>
          <pc:sldMk cId="3348579560" sldId="300"/>
        </pc:sldMkLst>
      </pc:sldChg>
      <pc:sldChg chg="modSp">
        <pc:chgData name="Jessica Jenkins" userId="f8594302-f49f-472f-9dee-37ecdda694fe" providerId="ADAL" clId="{FD57F879-D156-4F6E-874F-A1F4DC50A333}" dt="2019-05-03T17:13:08.152" v="194" actId="207"/>
        <pc:sldMkLst>
          <pc:docMk/>
          <pc:sldMk cId="4079208708" sldId="301"/>
        </pc:sldMkLst>
        <pc:spChg chg="mod">
          <ac:chgData name="Jessica Jenkins" userId="f8594302-f49f-472f-9dee-37ecdda694fe" providerId="ADAL" clId="{FD57F879-D156-4F6E-874F-A1F4DC50A333}" dt="2019-05-03T17:13:08.152" v="194" actId="207"/>
          <ac:spMkLst>
            <pc:docMk/>
            <pc:sldMk cId="4079208708" sldId="301"/>
            <ac:spMk id="2" creationId="{88714782-19B8-41DF-A71C-54AD308D5818}"/>
          </ac:spMkLst>
        </pc:spChg>
      </pc:sldChg>
      <pc:sldChg chg="modNotesTx">
        <pc:chgData name="Jessica Jenkins" userId="f8594302-f49f-472f-9dee-37ecdda694fe" providerId="ADAL" clId="{FD57F879-D156-4F6E-874F-A1F4DC50A333}" dt="2019-05-03T17:13:36.119" v="199" actId="20577"/>
        <pc:sldMkLst>
          <pc:docMk/>
          <pc:sldMk cId="2524466846" sldId="302"/>
        </pc:sldMkLst>
      </pc:sldChg>
      <pc:sldChg chg="modSp modNotesTx">
        <pc:chgData name="Jessica Jenkins" userId="f8594302-f49f-472f-9dee-37ecdda694fe" providerId="ADAL" clId="{FD57F879-D156-4F6E-874F-A1F4DC50A333}" dt="2019-05-03T17:14:14.381" v="210" actId="207"/>
        <pc:sldMkLst>
          <pc:docMk/>
          <pc:sldMk cId="114986868" sldId="303"/>
        </pc:sldMkLst>
        <pc:spChg chg="mod">
          <ac:chgData name="Jessica Jenkins" userId="f8594302-f49f-472f-9dee-37ecdda694fe" providerId="ADAL" clId="{FD57F879-D156-4F6E-874F-A1F4DC50A333}" dt="2019-05-03T17:14:14.381" v="210" actId="207"/>
          <ac:spMkLst>
            <pc:docMk/>
            <pc:sldMk cId="114986868" sldId="303"/>
            <ac:spMk id="2" creationId="{F8CFC31E-A08F-4C38-9D93-5BD3DB1D85B6}"/>
          </ac:spMkLst>
        </pc:spChg>
      </pc:sldChg>
      <pc:sldChg chg="addSp delSp modSp delAnim modNotesTx">
        <pc:chgData name="Jessica Jenkins" userId="f8594302-f49f-472f-9dee-37ecdda694fe" providerId="ADAL" clId="{FD57F879-D156-4F6E-874F-A1F4DC50A333}" dt="2019-05-03T17:19:58.519" v="241" actId="20577"/>
        <pc:sldMkLst>
          <pc:docMk/>
          <pc:sldMk cId="2405257267" sldId="304"/>
        </pc:sldMkLst>
        <pc:spChg chg="mod">
          <ac:chgData name="Jessica Jenkins" userId="f8594302-f49f-472f-9dee-37ecdda694fe" providerId="ADAL" clId="{FD57F879-D156-4F6E-874F-A1F4DC50A333}" dt="2019-05-03T17:17:25.380" v="237" actId="1076"/>
          <ac:spMkLst>
            <pc:docMk/>
            <pc:sldMk cId="2405257267" sldId="304"/>
            <ac:spMk id="2" creationId="{9350B104-94AE-494C-84E0-5C0E39749273}"/>
          </ac:spMkLst>
        </pc:spChg>
        <pc:spChg chg="del">
          <ac:chgData name="Jessica Jenkins" userId="f8594302-f49f-472f-9dee-37ecdda694fe" providerId="ADAL" clId="{FD57F879-D156-4F6E-874F-A1F4DC50A333}" dt="2019-05-01T15:29:34.967" v="32" actId="478"/>
          <ac:spMkLst>
            <pc:docMk/>
            <pc:sldMk cId="2405257267" sldId="304"/>
            <ac:spMk id="5" creationId="{F6E59A57-209A-4C9B-BA76-8174C406B93E}"/>
          </ac:spMkLst>
        </pc:spChg>
        <pc:spChg chg="del">
          <ac:chgData name="Jessica Jenkins" userId="f8594302-f49f-472f-9dee-37ecdda694fe" providerId="ADAL" clId="{FD57F879-D156-4F6E-874F-A1F4DC50A333}" dt="2019-05-01T15:29:33.429" v="30" actId="478"/>
          <ac:spMkLst>
            <pc:docMk/>
            <pc:sldMk cId="2405257267" sldId="304"/>
            <ac:spMk id="6" creationId="{C8308480-8F58-48D4-A44C-2D75BA009E9A}"/>
          </ac:spMkLst>
        </pc:spChg>
        <pc:spChg chg="del">
          <ac:chgData name="Jessica Jenkins" userId="f8594302-f49f-472f-9dee-37ecdda694fe" providerId="ADAL" clId="{FD57F879-D156-4F6E-874F-A1F4DC50A333}" dt="2019-05-01T15:29:36.369" v="33" actId="478"/>
          <ac:spMkLst>
            <pc:docMk/>
            <pc:sldMk cId="2405257267" sldId="304"/>
            <ac:spMk id="7" creationId="{3AC8E589-A10A-49DA-A099-9DA77B7488B1}"/>
          </ac:spMkLst>
        </pc:spChg>
        <pc:spChg chg="del">
          <ac:chgData name="Jessica Jenkins" userId="f8594302-f49f-472f-9dee-37ecdda694fe" providerId="ADAL" clId="{FD57F879-D156-4F6E-874F-A1F4DC50A333}" dt="2019-05-01T15:29:30.838" v="28" actId="478"/>
          <ac:spMkLst>
            <pc:docMk/>
            <pc:sldMk cId="2405257267" sldId="304"/>
            <ac:spMk id="8" creationId="{D35DC5F5-CE81-4D9C-970E-E92E562B868C}"/>
          </ac:spMkLst>
        </pc:spChg>
        <pc:spChg chg="del">
          <ac:chgData name="Jessica Jenkins" userId="f8594302-f49f-472f-9dee-37ecdda694fe" providerId="ADAL" clId="{FD57F879-D156-4F6E-874F-A1F4DC50A333}" dt="2019-05-01T15:29:32.747" v="29" actId="478"/>
          <ac:spMkLst>
            <pc:docMk/>
            <pc:sldMk cId="2405257267" sldId="304"/>
            <ac:spMk id="9" creationId="{1EBFF962-3F94-4003-95D2-D9EA272811D5}"/>
          </ac:spMkLst>
        </pc:spChg>
        <pc:spChg chg="del">
          <ac:chgData name="Jessica Jenkins" userId="f8594302-f49f-472f-9dee-37ecdda694fe" providerId="ADAL" clId="{FD57F879-D156-4F6E-874F-A1F4DC50A333}" dt="2019-05-01T15:29:34.165" v="31" actId="478"/>
          <ac:spMkLst>
            <pc:docMk/>
            <pc:sldMk cId="2405257267" sldId="304"/>
            <ac:spMk id="10" creationId="{A597420A-FD86-4467-BE54-9CF42BF2E409}"/>
          </ac:spMkLst>
        </pc:spChg>
        <pc:spChg chg="add mod">
          <ac:chgData name="Jessica Jenkins" userId="f8594302-f49f-472f-9dee-37ecdda694fe" providerId="ADAL" clId="{FD57F879-D156-4F6E-874F-A1F4DC50A333}" dt="2019-05-03T17:15:07.747" v="216" actId="1076"/>
          <ac:spMkLst>
            <pc:docMk/>
            <pc:sldMk cId="2405257267" sldId="304"/>
            <ac:spMk id="12" creationId="{DEBB1CB5-4710-4674-8A86-475C8F776F67}"/>
          </ac:spMkLst>
        </pc:spChg>
        <pc:picChg chg="add mod">
          <ac:chgData name="Jessica Jenkins" userId="f8594302-f49f-472f-9dee-37ecdda694fe" providerId="ADAL" clId="{FD57F879-D156-4F6E-874F-A1F4DC50A333}" dt="2019-05-03T17:17:16.162" v="236" actId="1076"/>
          <ac:picMkLst>
            <pc:docMk/>
            <pc:sldMk cId="2405257267" sldId="304"/>
            <ac:picMk id="5" creationId="{ABA789F6-45AE-4B9F-A4E0-FFB333BCA02D}"/>
          </ac:picMkLst>
        </pc:picChg>
        <pc:picChg chg="del">
          <ac:chgData name="Jessica Jenkins" userId="f8594302-f49f-472f-9dee-37ecdda694fe" providerId="ADAL" clId="{FD57F879-D156-4F6E-874F-A1F4DC50A333}" dt="2019-05-01T15:29:38.498" v="34" actId="478"/>
          <ac:picMkLst>
            <pc:docMk/>
            <pc:sldMk cId="2405257267" sldId="304"/>
            <ac:picMk id="11" creationId="{3CAEB228-34E5-411B-A4B2-1CFE8AD904AC}"/>
          </ac:picMkLst>
        </pc:picChg>
      </pc:sldChg>
      <pc:sldChg chg="addSp delSp modSp delAnim modNotesTx">
        <pc:chgData name="Jessica Jenkins" userId="f8594302-f49f-472f-9dee-37ecdda694fe" providerId="ADAL" clId="{FD57F879-D156-4F6E-874F-A1F4DC50A333}" dt="2019-05-03T17:20:05.669" v="246" actId="20577"/>
        <pc:sldMkLst>
          <pc:docMk/>
          <pc:sldMk cId="1421684655" sldId="305"/>
        </pc:sldMkLst>
        <pc:spChg chg="del">
          <ac:chgData name="Jessica Jenkins" userId="f8594302-f49f-472f-9dee-37ecdda694fe" providerId="ADAL" clId="{FD57F879-D156-4F6E-874F-A1F4DC50A333}" dt="2019-05-01T15:30:17.693" v="47" actId="478"/>
          <ac:spMkLst>
            <pc:docMk/>
            <pc:sldMk cId="1421684655" sldId="305"/>
            <ac:spMk id="6" creationId="{AE8176B4-146A-4E30-9D4A-40183C9F17FD}"/>
          </ac:spMkLst>
        </pc:spChg>
        <pc:spChg chg="del">
          <ac:chgData name="Jessica Jenkins" userId="f8594302-f49f-472f-9dee-37ecdda694fe" providerId="ADAL" clId="{FD57F879-D156-4F6E-874F-A1F4DC50A333}" dt="2019-05-01T15:30:14.127" v="44" actId="478"/>
          <ac:spMkLst>
            <pc:docMk/>
            <pc:sldMk cId="1421684655" sldId="305"/>
            <ac:spMk id="7" creationId="{D7FBE9D3-1E03-470A-AB92-C733F891912B}"/>
          </ac:spMkLst>
        </pc:spChg>
        <pc:spChg chg="del">
          <ac:chgData name="Jessica Jenkins" userId="f8594302-f49f-472f-9dee-37ecdda694fe" providerId="ADAL" clId="{FD57F879-D156-4F6E-874F-A1F4DC50A333}" dt="2019-05-01T15:30:16.998" v="46" actId="478"/>
          <ac:spMkLst>
            <pc:docMk/>
            <pc:sldMk cId="1421684655" sldId="305"/>
            <ac:spMk id="8" creationId="{D2290D06-C3BE-4587-A682-2955DE5FDD4F}"/>
          </ac:spMkLst>
        </pc:spChg>
        <pc:spChg chg="del">
          <ac:chgData name="Jessica Jenkins" userId="f8594302-f49f-472f-9dee-37ecdda694fe" providerId="ADAL" clId="{FD57F879-D156-4F6E-874F-A1F4DC50A333}" dt="2019-05-01T15:30:13.474" v="43" actId="478"/>
          <ac:spMkLst>
            <pc:docMk/>
            <pc:sldMk cId="1421684655" sldId="305"/>
            <ac:spMk id="9" creationId="{2F537A61-30E4-4949-8655-4EE4D6F6B24F}"/>
          </ac:spMkLst>
        </pc:spChg>
        <pc:spChg chg="del">
          <ac:chgData name="Jessica Jenkins" userId="f8594302-f49f-472f-9dee-37ecdda694fe" providerId="ADAL" clId="{FD57F879-D156-4F6E-874F-A1F4DC50A333}" dt="2019-05-01T15:30:10.958" v="42" actId="478"/>
          <ac:spMkLst>
            <pc:docMk/>
            <pc:sldMk cId="1421684655" sldId="305"/>
            <ac:spMk id="10" creationId="{7D918A47-0E6A-4435-9435-4AC797F3D086}"/>
          </ac:spMkLst>
        </pc:spChg>
        <pc:spChg chg="del mod">
          <ac:chgData name="Jessica Jenkins" userId="f8594302-f49f-472f-9dee-37ecdda694fe" providerId="ADAL" clId="{FD57F879-D156-4F6E-874F-A1F4DC50A333}" dt="2019-05-01T15:30:20.297" v="49" actId="478"/>
          <ac:spMkLst>
            <pc:docMk/>
            <pc:sldMk cId="1421684655" sldId="305"/>
            <ac:spMk id="11" creationId="{9344A435-AAB1-4E71-A096-4BB731F0E965}"/>
          </ac:spMkLst>
        </pc:spChg>
        <pc:spChg chg="add mod">
          <ac:chgData name="Jessica Jenkins" userId="f8594302-f49f-472f-9dee-37ecdda694fe" providerId="ADAL" clId="{FD57F879-D156-4F6E-874F-A1F4DC50A333}" dt="2019-05-01T15:30:27.365" v="55" actId="20577"/>
          <ac:spMkLst>
            <pc:docMk/>
            <pc:sldMk cId="1421684655" sldId="305"/>
            <ac:spMk id="14" creationId="{BEDE5B6B-2EAF-4CFF-BA01-3D6BACDF3552}"/>
          </ac:spMkLst>
        </pc:spChg>
        <pc:picChg chg="mod">
          <ac:chgData name="Jessica Jenkins" userId="f8594302-f49f-472f-9dee-37ecdda694fe" providerId="ADAL" clId="{FD57F879-D156-4F6E-874F-A1F4DC50A333}" dt="2019-05-01T15:30:36.029" v="57" actId="1076"/>
          <ac:picMkLst>
            <pc:docMk/>
            <pc:sldMk cId="1421684655" sldId="305"/>
            <ac:picMk id="2" creationId="{C0730FF4-8177-4551-AA74-69EBB034164F}"/>
          </ac:picMkLst>
        </pc:picChg>
        <pc:picChg chg="del">
          <ac:chgData name="Jessica Jenkins" userId="f8594302-f49f-472f-9dee-37ecdda694fe" providerId="ADAL" clId="{FD57F879-D156-4F6E-874F-A1F4DC50A333}" dt="2019-05-01T15:30:21.921" v="50" actId="478"/>
          <ac:picMkLst>
            <pc:docMk/>
            <pc:sldMk cId="1421684655" sldId="305"/>
            <ac:picMk id="12" creationId="{12255D7C-4CE3-4AC6-9A1C-3ABAB59C6677}"/>
          </ac:picMkLst>
        </pc:picChg>
      </pc:sldChg>
      <pc:sldChg chg="modSp delCm modNotesTx">
        <pc:chgData name="Jessica Jenkins" userId="f8594302-f49f-472f-9dee-37ecdda694fe" providerId="ADAL" clId="{FD57F879-D156-4F6E-874F-A1F4DC50A333}" dt="2019-05-03T17:24:41.104" v="481" actId="1076"/>
        <pc:sldMkLst>
          <pc:docMk/>
          <pc:sldMk cId="3629179340" sldId="306"/>
        </pc:sldMkLst>
        <pc:spChg chg="mod">
          <ac:chgData name="Jessica Jenkins" userId="f8594302-f49f-472f-9dee-37ecdda694fe" providerId="ADAL" clId="{FD57F879-D156-4F6E-874F-A1F4DC50A333}" dt="2019-05-03T17:24:41.104" v="481" actId="1076"/>
          <ac:spMkLst>
            <pc:docMk/>
            <pc:sldMk cId="3629179340" sldId="306"/>
            <ac:spMk id="2" creationId="{81076891-895A-4B40-8EFC-7381056A2ADC}"/>
          </ac:spMkLst>
        </pc:spChg>
      </pc:sldChg>
      <pc:sldChg chg="modNotesTx">
        <pc:chgData name="Jessica Jenkins" userId="f8594302-f49f-472f-9dee-37ecdda694fe" providerId="ADAL" clId="{FD57F879-D156-4F6E-874F-A1F4DC50A333}" dt="2019-05-03T17:21:15.685" v="295" actId="20577"/>
        <pc:sldMkLst>
          <pc:docMk/>
          <pc:sldMk cId="4202849114" sldId="307"/>
        </pc:sldMkLst>
      </pc:sldChg>
      <pc:sldChg chg="modSp modNotesTx">
        <pc:chgData name="Jessica Jenkins" userId="f8594302-f49f-472f-9dee-37ecdda694fe" providerId="ADAL" clId="{FD57F879-D156-4F6E-874F-A1F4DC50A333}" dt="2019-05-03T17:20:19.651" v="258" actId="20577"/>
        <pc:sldMkLst>
          <pc:docMk/>
          <pc:sldMk cId="2500955454" sldId="309"/>
        </pc:sldMkLst>
        <pc:spChg chg="mod">
          <ac:chgData name="Jessica Jenkins" userId="f8594302-f49f-472f-9dee-37ecdda694fe" providerId="ADAL" clId="{FD57F879-D156-4F6E-874F-A1F4DC50A333}" dt="2019-05-01T15:27:27.656" v="27" actId="255"/>
          <ac:spMkLst>
            <pc:docMk/>
            <pc:sldMk cId="2500955454" sldId="309"/>
            <ac:spMk id="3" creationId="{E9D5B862-6307-480E-A18A-D690A09A9A39}"/>
          </ac:spMkLst>
        </pc:spChg>
      </pc:sldChg>
      <pc:sldChg chg="modNotesTx">
        <pc:chgData name="Jessica Jenkins" userId="f8594302-f49f-472f-9dee-37ecdda694fe" providerId="ADAL" clId="{FD57F879-D156-4F6E-874F-A1F4DC50A333}" dt="2019-05-03T17:20:30.828" v="267" actId="20577"/>
        <pc:sldMkLst>
          <pc:docMk/>
          <pc:sldMk cId="295636303" sldId="310"/>
        </pc:sldMkLst>
      </pc:sldChg>
      <pc:sldChg chg="modNotesTx">
        <pc:chgData name="Jessica Jenkins" userId="f8594302-f49f-472f-9dee-37ecdda694fe" providerId="ADAL" clId="{FD57F879-D156-4F6E-874F-A1F4DC50A333}" dt="2019-05-03T17:20:36.313" v="272" actId="20577"/>
        <pc:sldMkLst>
          <pc:docMk/>
          <pc:sldMk cId="701724705" sldId="311"/>
        </pc:sldMkLst>
      </pc:sldChg>
      <pc:sldChg chg="modNotesTx">
        <pc:chgData name="Jessica Jenkins" userId="f8594302-f49f-472f-9dee-37ecdda694fe" providerId="ADAL" clId="{FD57F879-D156-4F6E-874F-A1F4DC50A333}" dt="2019-05-03T17:20:41.958" v="277" actId="20577"/>
        <pc:sldMkLst>
          <pc:docMk/>
          <pc:sldMk cId="4209601947" sldId="312"/>
        </pc:sldMkLst>
      </pc:sldChg>
      <pc:sldChg chg="modNotesTx">
        <pc:chgData name="Jessica Jenkins" userId="f8594302-f49f-472f-9dee-37ecdda694fe" providerId="ADAL" clId="{FD57F879-D156-4F6E-874F-A1F4DC50A333}" dt="2019-05-03T17:20:48.350" v="281" actId="20577"/>
        <pc:sldMkLst>
          <pc:docMk/>
          <pc:sldMk cId="1097623409" sldId="313"/>
        </pc:sldMkLst>
      </pc:sldChg>
      <pc:sldChg chg="modNotesTx">
        <pc:chgData name="Jessica Jenkins" userId="f8594302-f49f-472f-9dee-37ecdda694fe" providerId="ADAL" clId="{FD57F879-D156-4F6E-874F-A1F4DC50A333}" dt="2019-05-03T17:20:55.038" v="288" actId="20577"/>
        <pc:sldMkLst>
          <pc:docMk/>
          <pc:sldMk cId="3961519857" sldId="314"/>
        </pc:sldMkLst>
      </pc:sldChg>
      <pc:sldChg chg="modNotesTx">
        <pc:chgData name="Jessica Jenkins" userId="f8594302-f49f-472f-9dee-37ecdda694fe" providerId="ADAL" clId="{FD57F879-D156-4F6E-874F-A1F4DC50A333}" dt="2019-05-03T17:21:01.747" v="290" actId="20577"/>
        <pc:sldMkLst>
          <pc:docMk/>
          <pc:sldMk cId="1213361899" sldId="315"/>
        </pc:sldMkLst>
      </pc:sldChg>
      <pc:sldChg chg="addSp modSp modNotesTx">
        <pc:chgData name="Jessica Jenkins" userId="f8594302-f49f-472f-9dee-37ecdda694fe" providerId="ADAL" clId="{FD57F879-D156-4F6E-874F-A1F4DC50A333}" dt="2019-05-03T17:12:30.126" v="191" actId="20577"/>
        <pc:sldMkLst>
          <pc:docMk/>
          <pc:sldMk cId="688828587" sldId="316"/>
        </pc:sldMkLst>
        <pc:spChg chg="mod">
          <ac:chgData name="Jessica Jenkins" userId="f8594302-f49f-472f-9dee-37ecdda694fe" providerId="ADAL" clId="{FD57F879-D156-4F6E-874F-A1F4DC50A333}" dt="2019-05-01T15:25:06.015" v="14" actId="1076"/>
          <ac:spMkLst>
            <pc:docMk/>
            <pc:sldMk cId="688828587" sldId="316"/>
            <ac:spMk id="2" creationId="{1E9B43EE-6F89-4D5E-92DA-371756D8FE9E}"/>
          </ac:spMkLst>
        </pc:spChg>
        <pc:picChg chg="add mod modCrop">
          <ac:chgData name="Jessica Jenkins" userId="f8594302-f49f-472f-9dee-37ecdda694fe" providerId="ADAL" clId="{FD57F879-D156-4F6E-874F-A1F4DC50A333}" dt="2019-05-01T15:25:09.606" v="15" actId="1076"/>
          <ac:picMkLst>
            <pc:docMk/>
            <pc:sldMk cId="688828587" sldId="316"/>
            <ac:picMk id="5" creationId="{F4A362FC-033B-4DEC-ACE2-31737D49160F}"/>
          </ac:picMkLst>
        </pc:picChg>
      </pc:sldChg>
      <pc:sldChg chg="modNotesTx">
        <pc:chgData name="Jessica Jenkins" userId="f8594302-f49f-472f-9dee-37ecdda694fe" providerId="ADAL" clId="{FD57F879-D156-4F6E-874F-A1F4DC50A333}" dt="2019-05-03T17:20:10.149" v="248" actId="20577"/>
        <pc:sldMkLst>
          <pc:docMk/>
          <pc:sldMk cId="162237121" sldId="317"/>
        </pc:sldMkLst>
      </pc:sldChg>
      <pc:sldChg chg="modSp add modNotesTx">
        <pc:chgData name="Jessica Jenkins" userId="f8594302-f49f-472f-9dee-37ecdda694fe" providerId="ADAL" clId="{FD57F879-D156-4F6E-874F-A1F4DC50A333}" dt="2019-05-03T17:12:19.013" v="185" actId="20577"/>
        <pc:sldMkLst>
          <pc:docMk/>
          <pc:sldMk cId="328263806" sldId="319"/>
        </pc:sldMkLst>
        <pc:spChg chg="mod">
          <ac:chgData name="Jessica Jenkins" userId="f8594302-f49f-472f-9dee-37ecdda694fe" providerId="ADAL" clId="{FD57F879-D156-4F6E-874F-A1F4DC50A333}" dt="2019-05-03T17:11:25.160" v="100" actId="20577"/>
          <ac:spMkLst>
            <pc:docMk/>
            <pc:sldMk cId="328263806" sldId="319"/>
            <ac:spMk id="2" creationId="{69FD61A5-4308-4EC6-B6F8-118FBBC0ED10}"/>
          </ac:spMkLst>
        </pc:spChg>
      </pc:sldChg>
      <pc:sldMasterChg chg="modSp">
        <pc:chgData name="Jessica Jenkins" userId="f8594302-f49f-472f-9dee-37ecdda694fe" providerId="ADAL" clId="{FD57F879-D156-4F6E-874F-A1F4DC50A333}" dt="2019-05-01T15:43:42.930" v="81" actId="20577"/>
        <pc:sldMasterMkLst>
          <pc:docMk/>
          <pc:sldMasterMk cId="2100559752" sldId="2147483660"/>
        </pc:sldMasterMkLst>
        <pc:spChg chg="mod">
          <ac:chgData name="Jessica Jenkins" userId="f8594302-f49f-472f-9dee-37ecdda694fe" providerId="ADAL" clId="{FD57F879-D156-4F6E-874F-A1F4DC50A333}" dt="2019-05-01T15:43:42.930" v="81" actId="20577"/>
          <ac:spMkLst>
            <pc:docMk/>
            <pc:sldMasterMk cId="2100559752" sldId="2147483660"/>
            <ac:spMk id="2" creationId="{C97A1980-C1E7-4631-A191-0B36937451D5}"/>
          </ac:spMkLst>
        </pc:spChg>
      </pc:sldMasterChg>
    </pc:docChg>
  </pc:docChgLst>
  <pc:docChgLst>
    <pc:chgData name="Kendall King" userId="eb94fc58-c74a-414a-a889-cbc024f9a91c" providerId="ADAL" clId="{7F114AF0-4678-4DC9-BBA1-3B762F89CA64}"/>
  </pc:docChgLst>
  <pc:docChgLst>
    <pc:chgData name="Beverley Tyndall" userId="788f043e-28d2-46fd-a06d-254047806ba2" providerId="ADAL" clId="{0C8EB486-FF76-404C-91BB-D492A44D6230}"/>
    <pc:docChg chg="custSel modSld">
      <pc:chgData name="Beverley Tyndall" userId="788f043e-28d2-46fd-a06d-254047806ba2" providerId="ADAL" clId="{0C8EB486-FF76-404C-91BB-D492A44D6230}" dt="2019-11-12T18:09:48.508" v="9" actId="6549"/>
      <pc:docMkLst>
        <pc:docMk/>
      </pc:docMkLst>
      <pc:sldChg chg="modNotesTx">
        <pc:chgData name="Beverley Tyndall" userId="788f043e-28d2-46fd-a06d-254047806ba2" providerId="ADAL" clId="{0C8EB486-FF76-404C-91BB-D492A44D6230}" dt="2019-11-12T18:09:48.508" v="9" actId="6549"/>
        <pc:sldMkLst>
          <pc:docMk/>
          <pc:sldMk cId="1701994973" sldId="256"/>
        </pc:sldMkLst>
      </pc:sldChg>
      <pc:sldChg chg="addSp delSp">
        <pc:chgData name="Beverley Tyndall" userId="788f043e-28d2-46fd-a06d-254047806ba2" providerId="ADAL" clId="{0C8EB486-FF76-404C-91BB-D492A44D6230}" dt="2019-11-12T18:06:18.659" v="1"/>
        <pc:sldMkLst>
          <pc:docMk/>
          <pc:sldMk cId="1421684655" sldId="305"/>
        </pc:sldMkLst>
        <pc:spChg chg="add">
          <ac:chgData name="Beverley Tyndall" userId="788f043e-28d2-46fd-a06d-254047806ba2" providerId="ADAL" clId="{0C8EB486-FF76-404C-91BB-D492A44D6230}" dt="2019-11-12T18:06:18.659" v="1"/>
          <ac:spMkLst>
            <pc:docMk/>
            <pc:sldMk cId="1421684655" sldId="305"/>
            <ac:spMk id="8" creationId="{37039D57-DC11-48E4-9E2C-677660583553}"/>
          </ac:spMkLst>
        </pc:spChg>
        <pc:spChg chg="del">
          <ac:chgData name="Beverley Tyndall" userId="788f043e-28d2-46fd-a06d-254047806ba2" providerId="ADAL" clId="{0C8EB486-FF76-404C-91BB-D492A44D6230}" dt="2019-11-12T18:06:16.306" v="0" actId="478"/>
          <ac:spMkLst>
            <pc:docMk/>
            <pc:sldMk cId="1421684655" sldId="305"/>
            <ac:spMk id="13" creationId="{0DB5FA82-6608-41D6-9681-4523831F2A4E}"/>
          </ac:spMkLst>
        </pc:spChg>
      </pc:sldChg>
      <pc:sldChg chg="addSp delSp">
        <pc:chgData name="Beverley Tyndall" userId="788f043e-28d2-46fd-a06d-254047806ba2" providerId="ADAL" clId="{0C8EB486-FF76-404C-91BB-D492A44D6230}" dt="2019-11-12T18:09:13.013" v="7"/>
        <pc:sldMkLst>
          <pc:docMk/>
          <pc:sldMk cId="3629179340" sldId="306"/>
        </pc:sldMkLst>
        <pc:spChg chg="del">
          <ac:chgData name="Beverley Tyndall" userId="788f043e-28d2-46fd-a06d-254047806ba2" providerId="ADAL" clId="{0C8EB486-FF76-404C-91BB-D492A44D6230}" dt="2019-11-12T18:09:11.420" v="6" actId="478"/>
          <ac:spMkLst>
            <pc:docMk/>
            <pc:sldMk cId="3629179340" sldId="306"/>
            <ac:spMk id="5" creationId="{0323A59A-00B6-4FDA-83C4-C6B440141CC3}"/>
          </ac:spMkLst>
        </pc:spChg>
        <pc:spChg chg="add">
          <ac:chgData name="Beverley Tyndall" userId="788f043e-28d2-46fd-a06d-254047806ba2" providerId="ADAL" clId="{0C8EB486-FF76-404C-91BB-D492A44D6230}" dt="2019-11-12T18:09:13.013" v="7"/>
          <ac:spMkLst>
            <pc:docMk/>
            <pc:sldMk cId="3629179340" sldId="306"/>
            <ac:spMk id="6" creationId="{6E0BA549-F156-42C6-8298-4B3F38FBE592}"/>
          </ac:spMkLst>
        </pc:spChg>
      </pc:sldChg>
    </pc:docChg>
  </pc:docChgLst>
  <pc:docChgLst>
    <pc:chgData name="Chandler Rowland" userId="a8c43a8e-2ea2-4f9d-ae29-4037539c02e2" providerId="ADAL" clId="{2AAE24A3-CC64-4114-AA98-C9A7677F5386}"/>
    <pc:docChg chg="custSel modSld">
      <pc:chgData name="Chandler Rowland" userId="a8c43a8e-2ea2-4f9d-ae29-4037539c02e2" providerId="ADAL" clId="{2AAE24A3-CC64-4114-AA98-C9A7677F5386}" dt="2019-05-06T21:06:05.201" v="27"/>
      <pc:docMkLst>
        <pc:docMk/>
      </pc:docMkLst>
      <pc:sldChg chg="addSp modSp modAnim">
        <pc:chgData name="Chandler Rowland" userId="a8c43a8e-2ea2-4f9d-ae29-4037539c02e2" providerId="ADAL" clId="{2AAE24A3-CC64-4114-AA98-C9A7677F5386}" dt="2019-05-06T21:06:05.201" v="27"/>
        <pc:sldMkLst>
          <pc:docMk/>
          <pc:sldMk cId="2140831750" sldId="296"/>
        </pc:sldMkLst>
        <pc:spChg chg="add">
          <ac:chgData name="Chandler Rowland" userId="a8c43a8e-2ea2-4f9d-ae29-4037539c02e2" providerId="ADAL" clId="{2AAE24A3-CC64-4114-AA98-C9A7677F5386}" dt="2019-05-06T21:06:05.201" v="27"/>
          <ac:spMkLst>
            <pc:docMk/>
            <pc:sldMk cId="2140831750" sldId="296"/>
            <ac:spMk id="5" creationId="{06F79B08-63B6-449B-BF6C-6FF99EE8C43B}"/>
          </ac:spMkLst>
        </pc:spChg>
        <pc:spChg chg="add">
          <ac:chgData name="Chandler Rowland" userId="a8c43a8e-2ea2-4f9d-ae29-4037539c02e2" providerId="ADAL" clId="{2AAE24A3-CC64-4114-AA98-C9A7677F5386}" dt="2019-05-06T21:06:05.201" v="27"/>
          <ac:spMkLst>
            <pc:docMk/>
            <pc:sldMk cId="2140831750" sldId="296"/>
            <ac:spMk id="7" creationId="{196C2FB0-2B14-427A-8A59-73B26670F8C8}"/>
          </ac:spMkLst>
        </pc:spChg>
        <pc:picChg chg="mod">
          <ac:chgData name="Chandler Rowland" userId="a8c43a8e-2ea2-4f9d-ae29-4037539c02e2" providerId="ADAL" clId="{2AAE24A3-CC64-4114-AA98-C9A7677F5386}" dt="2019-05-06T21:05:59.645" v="26" actId="1076"/>
          <ac:picMkLst>
            <pc:docMk/>
            <pc:sldMk cId="2140831750" sldId="296"/>
            <ac:picMk id="4" creationId="{9408F4EC-A9E3-4028-9BCD-6414CD3807C4}"/>
          </ac:picMkLst>
        </pc:picChg>
      </pc:sldChg>
      <pc:sldChg chg="addSp delSp modSp modAnim">
        <pc:chgData name="Chandler Rowland" userId="a8c43a8e-2ea2-4f9d-ae29-4037539c02e2" providerId="ADAL" clId="{2AAE24A3-CC64-4114-AA98-C9A7677F5386}" dt="2019-05-06T19:48:28.435" v="7"/>
        <pc:sldMkLst>
          <pc:docMk/>
          <pc:sldMk cId="2405257267" sldId="304"/>
        </pc:sldMkLst>
        <pc:spChg chg="add">
          <ac:chgData name="Chandler Rowland" userId="a8c43a8e-2ea2-4f9d-ae29-4037539c02e2" providerId="ADAL" clId="{2AAE24A3-CC64-4114-AA98-C9A7677F5386}" dt="2019-05-06T19:48:12.088" v="3"/>
          <ac:spMkLst>
            <pc:docMk/>
            <pc:sldMk cId="2405257267" sldId="304"/>
            <ac:spMk id="11" creationId="{1BCEF563-BAA6-465D-A6D1-8484B18BDD86}"/>
          </ac:spMkLst>
        </pc:spChg>
        <pc:spChg chg="del">
          <ac:chgData name="Chandler Rowland" userId="a8c43a8e-2ea2-4f9d-ae29-4037539c02e2" providerId="ADAL" clId="{2AAE24A3-CC64-4114-AA98-C9A7677F5386}" dt="2019-05-06T19:48:01.142" v="0" actId="478"/>
          <ac:spMkLst>
            <pc:docMk/>
            <pc:sldMk cId="2405257267" sldId="304"/>
            <ac:spMk id="12" creationId="{DEBB1CB5-4710-4674-8A86-475C8F776F67}"/>
          </ac:spMkLst>
        </pc:spChg>
        <pc:spChg chg="add mod">
          <ac:chgData name="Chandler Rowland" userId="a8c43a8e-2ea2-4f9d-ae29-4037539c02e2" providerId="ADAL" clId="{2AAE24A3-CC64-4114-AA98-C9A7677F5386}" dt="2019-05-06T19:48:17.737" v="6" actId="20577"/>
          <ac:spMkLst>
            <pc:docMk/>
            <pc:sldMk cId="2405257267" sldId="304"/>
            <ac:spMk id="13" creationId="{DEBE5387-5939-482A-9E72-6BC5C4E7B4AE}"/>
          </ac:spMkLst>
        </pc:spChg>
        <pc:grpChg chg="add del">
          <ac:chgData name="Chandler Rowland" userId="a8c43a8e-2ea2-4f9d-ae29-4037539c02e2" providerId="ADAL" clId="{2AAE24A3-CC64-4114-AA98-C9A7677F5386}" dt="2019-05-06T19:48:03.290" v="2"/>
          <ac:grpSpMkLst>
            <pc:docMk/>
            <pc:sldMk cId="2405257267" sldId="304"/>
            <ac:grpSpMk id="6" creationId="{5EDD7209-3CD6-4DA6-942B-D7A6099BB7A2}"/>
          </ac:grpSpMkLst>
        </pc:grpChg>
      </pc:sldChg>
      <pc:sldChg chg="addSp delSp modSp modAnim">
        <pc:chgData name="Chandler Rowland" userId="a8c43a8e-2ea2-4f9d-ae29-4037539c02e2" providerId="ADAL" clId="{2AAE24A3-CC64-4114-AA98-C9A7677F5386}" dt="2019-05-06T19:55:55.334" v="25" actId="732"/>
        <pc:sldMkLst>
          <pc:docMk/>
          <pc:sldMk cId="1421684655" sldId="305"/>
        </pc:sldMkLst>
        <pc:spChg chg="add">
          <ac:chgData name="Chandler Rowland" userId="a8c43a8e-2ea2-4f9d-ae29-4037539c02e2" providerId="ADAL" clId="{2AAE24A3-CC64-4114-AA98-C9A7677F5386}" dt="2019-05-06T19:48:45.538" v="9"/>
          <ac:spMkLst>
            <pc:docMk/>
            <pc:sldMk cId="1421684655" sldId="305"/>
            <ac:spMk id="6" creationId="{B850D92C-AB16-447C-8751-254A7E7521EC}"/>
          </ac:spMkLst>
        </pc:spChg>
        <pc:spChg chg="add mod">
          <ac:chgData name="Chandler Rowland" userId="a8c43a8e-2ea2-4f9d-ae29-4037539c02e2" providerId="ADAL" clId="{2AAE24A3-CC64-4114-AA98-C9A7677F5386}" dt="2019-05-06T19:48:55.324" v="13" actId="20577"/>
          <ac:spMkLst>
            <pc:docMk/>
            <pc:sldMk cId="1421684655" sldId="305"/>
            <ac:spMk id="7" creationId="{EFEEA555-86C1-461C-9F9D-9517EB621012}"/>
          </ac:spMkLst>
        </pc:spChg>
        <pc:spChg chg="del">
          <ac:chgData name="Chandler Rowland" userId="a8c43a8e-2ea2-4f9d-ae29-4037539c02e2" providerId="ADAL" clId="{2AAE24A3-CC64-4114-AA98-C9A7677F5386}" dt="2019-05-06T19:48:45.030" v="8" actId="478"/>
          <ac:spMkLst>
            <pc:docMk/>
            <pc:sldMk cId="1421684655" sldId="305"/>
            <ac:spMk id="14" creationId="{BEDE5B6B-2EAF-4CFF-BA01-3D6BACDF3552}"/>
          </ac:spMkLst>
        </pc:spChg>
        <pc:picChg chg="del">
          <ac:chgData name="Chandler Rowland" userId="a8c43a8e-2ea2-4f9d-ae29-4037539c02e2" providerId="ADAL" clId="{2AAE24A3-CC64-4114-AA98-C9A7677F5386}" dt="2019-05-06T19:55:03.380" v="15" actId="478"/>
          <ac:picMkLst>
            <pc:docMk/>
            <pc:sldMk cId="1421684655" sldId="305"/>
            <ac:picMk id="2" creationId="{C0730FF4-8177-4551-AA74-69EBB034164F}"/>
          </ac:picMkLst>
        </pc:picChg>
        <pc:picChg chg="add mod modCrop">
          <ac:chgData name="Chandler Rowland" userId="a8c43a8e-2ea2-4f9d-ae29-4037539c02e2" providerId="ADAL" clId="{2AAE24A3-CC64-4114-AA98-C9A7677F5386}" dt="2019-05-06T19:55:55.334" v="25" actId="732"/>
          <ac:picMkLst>
            <pc:docMk/>
            <pc:sldMk cId="1421684655" sldId="305"/>
            <ac:picMk id="5" creationId="{AC2ACD67-B21A-4B96-B514-774AC4ECBA64}"/>
          </ac:picMkLst>
        </pc:picChg>
      </pc:sldChg>
    </pc:docChg>
  </pc:docChgLst>
  <pc:docChgLst>
    <pc:chgData name="Paola Gilliam" userId="1e5351c2-6db1-4282-b9a4-70313b8c54c7" providerId="ADAL" clId="{959D218C-E37C-4C2E-AFAA-825344A67CB9}"/>
    <pc:docChg chg="custSel addSld modSld">
      <pc:chgData name="Paola Gilliam" userId="1e5351c2-6db1-4282-b9a4-70313b8c54c7" providerId="ADAL" clId="{959D218C-E37C-4C2E-AFAA-825344A67CB9}" dt="2019-06-14T17:10:11.039" v="3"/>
      <pc:docMkLst>
        <pc:docMk/>
      </pc:docMkLst>
      <pc:sldChg chg="addSp delSp modSp">
        <pc:chgData name="Paola Gilliam" userId="1e5351c2-6db1-4282-b9a4-70313b8c54c7" providerId="ADAL" clId="{959D218C-E37C-4C2E-AFAA-825344A67CB9}" dt="2019-06-14T17:09:43.541" v="2" actId="478"/>
        <pc:sldMkLst>
          <pc:docMk/>
          <pc:sldMk cId="4202849114" sldId="307"/>
        </pc:sldMkLst>
        <pc:graphicFrameChg chg="add del mod">
          <ac:chgData name="Paola Gilliam" userId="1e5351c2-6db1-4282-b9a4-70313b8c54c7" providerId="ADAL" clId="{959D218C-E37C-4C2E-AFAA-825344A67CB9}" dt="2019-06-14T17:09:37.434" v="1"/>
          <ac:graphicFrameMkLst>
            <pc:docMk/>
            <pc:sldMk cId="4202849114" sldId="307"/>
            <ac:graphicFrameMk id="2" creationId="{1B2DB25D-99BC-4A72-B8BA-AF69942BFBE3}"/>
          </ac:graphicFrameMkLst>
        </pc:graphicFrameChg>
        <pc:graphicFrameChg chg="del">
          <ac:chgData name="Paola Gilliam" userId="1e5351c2-6db1-4282-b9a4-70313b8c54c7" providerId="ADAL" clId="{959D218C-E37C-4C2E-AFAA-825344A67CB9}" dt="2019-06-14T17:09:43.541" v="2" actId="478"/>
          <ac:graphicFrameMkLst>
            <pc:docMk/>
            <pc:sldMk cId="4202849114" sldId="307"/>
            <ac:graphicFrameMk id="5" creationId="{116CD75E-3BF3-433E-B91D-B11EB2CEFD19}"/>
          </ac:graphicFrameMkLst>
        </pc:graphicFrameChg>
      </pc:sldChg>
      <pc:sldChg chg="add">
        <pc:chgData name="Paola Gilliam" userId="1e5351c2-6db1-4282-b9a4-70313b8c54c7" providerId="ADAL" clId="{959D218C-E37C-4C2E-AFAA-825344A67CB9}" dt="2019-06-14T17:10:11.039" v="3"/>
        <pc:sldMkLst>
          <pc:docMk/>
          <pc:sldMk cId="3915324196" sldId="600"/>
        </pc:sldMkLst>
      </pc:sldChg>
    </pc:docChg>
  </pc:docChgLst>
  <pc:docChgLst>
    <pc:chgData name="Sharon Barrett" userId="4396ee7a-2c4c-487e-bf89-70f36f6bd5e4" providerId="ADAL" clId="{8C819DFE-EB16-4441-8BB3-BE3CA2BD002D}"/>
    <pc:docChg chg="undo custSel modSld">
      <pc:chgData name="Sharon Barrett" userId="4396ee7a-2c4c-487e-bf89-70f36f6bd5e4" providerId="ADAL" clId="{8C819DFE-EB16-4441-8BB3-BE3CA2BD002D}" dt="2019-05-17T18:23:04.279" v="740"/>
      <pc:docMkLst>
        <pc:docMk/>
      </pc:docMkLst>
      <pc:sldChg chg="modNotesTx">
        <pc:chgData name="Sharon Barrett" userId="4396ee7a-2c4c-487e-bf89-70f36f6bd5e4" providerId="ADAL" clId="{8C819DFE-EB16-4441-8BB3-BE3CA2BD002D}" dt="2019-05-17T16:50:31.709" v="65" actId="20577"/>
        <pc:sldMkLst>
          <pc:docMk/>
          <pc:sldMk cId="1701994973" sldId="256"/>
        </pc:sldMkLst>
      </pc:sldChg>
      <pc:sldChg chg="modSp modNotesTx">
        <pc:chgData name="Sharon Barrett" userId="4396ee7a-2c4c-487e-bf89-70f36f6bd5e4" providerId="ADAL" clId="{8C819DFE-EB16-4441-8BB3-BE3CA2BD002D}" dt="2019-05-17T18:00:08.401" v="738" actId="20577"/>
        <pc:sldMkLst>
          <pc:docMk/>
          <pc:sldMk cId="1562638631" sldId="294"/>
        </pc:sldMkLst>
        <pc:spChg chg="mod">
          <ac:chgData name="Sharon Barrett" userId="4396ee7a-2c4c-487e-bf89-70f36f6bd5e4" providerId="ADAL" clId="{8C819DFE-EB16-4441-8BB3-BE3CA2BD002D}" dt="2019-05-17T17:59:52.511" v="724" actId="6549"/>
          <ac:spMkLst>
            <pc:docMk/>
            <pc:sldMk cId="1562638631" sldId="294"/>
            <ac:spMk id="3" creationId="{0B7F0473-01E0-428B-BE73-7A6DF36CC799}"/>
          </ac:spMkLst>
        </pc:spChg>
      </pc:sldChg>
      <pc:sldChg chg="modSp modNotesTx">
        <pc:chgData name="Sharon Barrett" userId="4396ee7a-2c4c-487e-bf89-70f36f6bd5e4" providerId="ADAL" clId="{8C819DFE-EB16-4441-8BB3-BE3CA2BD002D}" dt="2019-05-17T16:53:37.997" v="101" actId="20577"/>
        <pc:sldMkLst>
          <pc:docMk/>
          <pc:sldMk cId="2140831750" sldId="296"/>
        </pc:sldMkLst>
        <pc:spChg chg="mod">
          <ac:chgData name="Sharon Barrett" userId="4396ee7a-2c4c-487e-bf89-70f36f6bd5e4" providerId="ADAL" clId="{8C819DFE-EB16-4441-8BB3-BE3CA2BD002D}" dt="2019-05-17T16:50:46.163" v="67" actId="6549"/>
          <ac:spMkLst>
            <pc:docMk/>
            <pc:sldMk cId="2140831750" sldId="296"/>
            <ac:spMk id="6" creationId="{54FE8478-D3B2-4213-8C31-754A1661B6E7}"/>
          </ac:spMkLst>
        </pc:spChg>
      </pc:sldChg>
      <pc:sldChg chg="modSp modNotesTx">
        <pc:chgData name="Sharon Barrett" userId="4396ee7a-2c4c-487e-bf89-70f36f6bd5e4" providerId="ADAL" clId="{8C819DFE-EB16-4441-8BB3-BE3CA2BD002D}" dt="2019-05-17T17:22:08.441" v="409" actId="20577"/>
        <pc:sldMkLst>
          <pc:docMk/>
          <pc:sldMk cId="288881639" sldId="298"/>
        </pc:sldMkLst>
        <pc:spChg chg="mod">
          <ac:chgData name="Sharon Barrett" userId="4396ee7a-2c4c-487e-bf89-70f36f6bd5e4" providerId="ADAL" clId="{8C819DFE-EB16-4441-8BB3-BE3CA2BD002D}" dt="2019-05-17T17:22:08.441" v="409" actId="20577"/>
          <ac:spMkLst>
            <pc:docMk/>
            <pc:sldMk cId="288881639" sldId="298"/>
            <ac:spMk id="4" creationId="{AB1957BE-91D6-461B-9D8C-F349386B8D30}"/>
          </ac:spMkLst>
        </pc:spChg>
        <pc:spChg chg="mod">
          <ac:chgData name="Sharon Barrett" userId="4396ee7a-2c4c-487e-bf89-70f36f6bd5e4" providerId="ADAL" clId="{8C819DFE-EB16-4441-8BB3-BE3CA2BD002D}" dt="2019-05-17T16:55:28.295" v="127" actId="6549"/>
          <ac:spMkLst>
            <pc:docMk/>
            <pc:sldMk cId="288881639" sldId="298"/>
            <ac:spMk id="6" creationId="{BDFA3775-A511-46C6-B92C-0126A5F7ED71}"/>
          </ac:spMkLst>
        </pc:spChg>
      </pc:sldChg>
      <pc:sldChg chg="modSp addCm modCm modNotesTx">
        <pc:chgData name="Sharon Barrett" userId="4396ee7a-2c4c-487e-bf89-70f36f6bd5e4" providerId="ADAL" clId="{8C819DFE-EB16-4441-8BB3-BE3CA2BD002D}" dt="2019-05-17T17:21:31.424" v="393" actId="6549"/>
        <pc:sldMkLst>
          <pc:docMk/>
          <pc:sldMk cId="3348579560" sldId="300"/>
        </pc:sldMkLst>
        <pc:spChg chg="mod">
          <ac:chgData name="Sharon Barrett" userId="4396ee7a-2c4c-487e-bf89-70f36f6bd5e4" providerId="ADAL" clId="{8C819DFE-EB16-4441-8BB3-BE3CA2BD002D}" dt="2019-05-17T17:21:31.424" v="393" actId="6549"/>
          <ac:spMkLst>
            <pc:docMk/>
            <pc:sldMk cId="3348579560" sldId="300"/>
            <ac:spMk id="3" creationId="{BF26737E-828E-4449-B182-E874B7204410}"/>
          </ac:spMkLst>
        </pc:spChg>
      </pc:sldChg>
      <pc:sldChg chg="modSp addCm modCm modNotesTx">
        <pc:chgData name="Sharon Barrett" userId="4396ee7a-2c4c-487e-bf89-70f36f6bd5e4" providerId="ADAL" clId="{8C819DFE-EB16-4441-8BB3-BE3CA2BD002D}" dt="2019-05-17T17:21:49.185" v="399" actId="6549"/>
        <pc:sldMkLst>
          <pc:docMk/>
          <pc:sldMk cId="4079208708" sldId="301"/>
        </pc:sldMkLst>
        <pc:spChg chg="mod">
          <ac:chgData name="Sharon Barrett" userId="4396ee7a-2c4c-487e-bf89-70f36f6bd5e4" providerId="ADAL" clId="{8C819DFE-EB16-4441-8BB3-BE3CA2BD002D}" dt="2019-05-17T17:21:49.185" v="399" actId="6549"/>
          <ac:spMkLst>
            <pc:docMk/>
            <pc:sldMk cId="4079208708" sldId="301"/>
            <ac:spMk id="3" creationId="{1D67EA8C-3066-46CA-A4A4-B93AE3B611B1}"/>
          </ac:spMkLst>
        </pc:spChg>
      </pc:sldChg>
      <pc:sldChg chg="modSp addCm modCm modNotesTx">
        <pc:chgData name="Sharon Barrett" userId="4396ee7a-2c4c-487e-bf89-70f36f6bd5e4" providerId="ADAL" clId="{8C819DFE-EB16-4441-8BB3-BE3CA2BD002D}" dt="2019-05-17T18:23:04.279" v="740"/>
        <pc:sldMkLst>
          <pc:docMk/>
          <pc:sldMk cId="2524466846" sldId="302"/>
        </pc:sldMkLst>
        <pc:spChg chg="mod">
          <ac:chgData name="Sharon Barrett" userId="4396ee7a-2c4c-487e-bf89-70f36f6bd5e4" providerId="ADAL" clId="{8C819DFE-EB16-4441-8BB3-BE3CA2BD002D}" dt="2019-05-17T17:21:57.370" v="405" actId="6549"/>
          <ac:spMkLst>
            <pc:docMk/>
            <pc:sldMk cId="2524466846" sldId="302"/>
            <ac:spMk id="3" creationId="{8D2F918E-33A1-45B8-893E-5332E4A03DE8}"/>
          </ac:spMkLst>
        </pc:spChg>
      </pc:sldChg>
      <pc:sldChg chg="modSp modNotesTx">
        <pc:chgData name="Sharon Barrett" userId="4396ee7a-2c4c-487e-bf89-70f36f6bd5e4" providerId="ADAL" clId="{8C819DFE-EB16-4441-8BB3-BE3CA2BD002D}" dt="2019-05-17T17:14:57.659" v="345" actId="20577"/>
        <pc:sldMkLst>
          <pc:docMk/>
          <pc:sldMk cId="114986868" sldId="303"/>
        </pc:sldMkLst>
        <pc:spChg chg="mod">
          <ac:chgData name="Sharon Barrett" userId="4396ee7a-2c4c-487e-bf89-70f36f6bd5e4" providerId="ADAL" clId="{8C819DFE-EB16-4441-8BB3-BE3CA2BD002D}" dt="2019-05-17T17:02:16.103" v="253" actId="6549"/>
          <ac:spMkLst>
            <pc:docMk/>
            <pc:sldMk cId="114986868" sldId="303"/>
            <ac:spMk id="2" creationId="{F8CFC31E-A08F-4C38-9D93-5BD3DB1D85B6}"/>
          </ac:spMkLst>
        </pc:spChg>
      </pc:sldChg>
      <pc:sldChg chg="modNotesTx">
        <pc:chgData name="Sharon Barrett" userId="4396ee7a-2c4c-487e-bf89-70f36f6bd5e4" providerId="ADAL" clId="{8C819DFE-EB16-4441-8BB3-BE3CA2BD002D}" dt="2019-05-17T17:18:40.520" v="346" actId="6549"/>
        <pc:sldMkLst>
          <pc:docMk/>
          <pc:sldMk cId="2405257267" sldId="304"/>
        </pc:sldMkLst>
      </pc:sldChg>
      <pc:sldChg chg="modNotesTx">
        <pc:chgData name="Sharon Barrett" userId="4396ee7a-2c4c-487e-bf89-70f36f6bd5e4" providerId="ADAL" clId="{8C819DFE-EB16-4441-8BB3-BE3CA2BD002D}" dt="2019-05-17T17:19:39.598" v="373" actId="20577"/>
        <pc:sldMkLst>
          <pc:docMk/>
          <pc:sldMk cId="1421684655" sldId="305"/>
        </pc:sldMkLst>
      </pc:sldChg>
      <pc:sldChg chg="modSp modNotesTx">
        <pc:chgData name="Sharon Barrett" userId="4396ee7a-2c4c-487e-bf89-70f36f6bd5e4" providerId="ADAL" clId="{8C819DFE-EB16-4441-8BB3-BE3CA2BD002D}" dt="2019-05-17T17:21:02.342" v="387" actId="6549"/>
        <pc:sldMkLst>
          <pc:docMk/>
          <pc:sldMk cId="3629179340" sldId="306"/>
        </pc:sldMkLst>
        <pc:spChg chg="mod">
          <ac:chgData name="Sharon Barrett" userId="4396ee7a-2c4c-487e-bf89-70f36f6bd5e4" providerId="ADAL" clId="{8C819DFE-EB16-4441-8BB3-BE3CA2BD002D}" dt="2019-05-17T17:20:40.694" v="380" actId="6549"/>
          <ac:spMkLst>
            <pc:docMk/>
            <pc:sldMk cId="3629179340" sldId="306"/>
            <ac:spMk id="2" creationId="{81076891-895A-4B40-8EFC-7381056A2ADC}"/>
          </ac:spMkLst>
        </pc:spChg>
      </pc:sldChg>
      <pc:sldChg chg="delCm modNotesTx">
        <pc:chgData name="Sharon Barrett" userId="4396ee7a-2c4c-487e-bf89-70f36f6bd5e4" providerId="ADAL" clId="{8C819DFE-EB16-4441-8BB3-BE3CA2BD002D}" dt="2019-05-17T17:22:59.175" v="422" actId="20577"/>
        <pc:sldMkLst>
          <pc:docMk/>
          <pc:sldMk cId="2500955454" sldId="309"/>
        </pc:sldMkLst>
      </pc:sldChg>
      <pc:sldChg chg="modSp modNotesTx">
        <pc:chgData name="Sharon Barrett" userId="4396ee7a-2c4c-487e-bf89-70f36f6bd5e4" providerId="ADAL" clId="{8C819DFE-EB16-4441-8BB3-BE3CA2BD002D}" dt="2019-05-17T17:40:03.362" v="454" actId="20577"/>
        <pc:sldMkLst>
          <pc:docMk/>
          <pc:sldMk cId="295636303" sldId="310"/>
        </pc:sldMkLst>
        <pc:spChg chg="mod">
          <ac:chgData name="Sharon Barrett" userId="4396ee7a-2c4c-487e-bf89-70f36f6bd5e4" providerId="ADAL" clId="{8C819DFE-EB16-4441-8BB3-BE3CA2BD002D}" dt="2019-05-17T17:39:25.832" v="427" actId="20577"/>
          <ac:spMkLst>
            <pc:docMk/>
            <pc:sldMk cId="295636303" sldId="310"/>
            <ac:spMk id="2" creationId="{5DCE63B7-BDC4-4C1A-8440-111038691358}"/>
          </ac:spMkLst>
        </pc:spChg>
      </pc:sldChg>
      <pc:sldChg chg="modNotesTx">
        <pc:chgData name="Sharon Barrett" userId="4396ee7a-2c4c-487e-bf89-70f36f6bd5e4" providerId="ADAL" clId="{8C819DFE-EB16-4441-8BB3-BE3CA2BD002D}" dt="2019-05-17T17:41:39.129" v="484" actId="20577"/>
        <pc:sldMkLst>
          <pc:docMk/>
          <pc:sldMk cId="701724705" sldId="311"/>
        </pc:sldMkLst>
      </pc:sldChg>
      <pc:sldChg chg="addCm modCm modNotesTx">
        <pc:chgData name="Sharon Barrett" userId="4396ee7a-2c4c-487e-bf89-70f36f6bd5e4" providerId="ADAL" clId="{8C819DFE-EB16-4441-8BB3-BE3CA2BD002D}" dt="2019-05-17T17:46:26.693" v="524" actId="20577"/>
        <pc:sldMkLst>
          <pc:docMk/>
          <pc:sldMk cId="4209601947" sldId="312"/>
        </pc:sldMkLst>
      </pc:sldChg>
      <pc:sldChg chg="modSp addCm modCm modNotesTx">
        <pc:chgData name="Sharon Barrett" userId="4396ee7a-2c4c-487e-bf89-70f36f6bd5e4" providerId="ADAL" clId="{8C819DFE-EB16-4441-8BB3-BE3CA2BD002D}" dt="2019-05-17T17:53:47.579" v="572" actId="1076"/>
        <pc:sldMkLst>
          <pc:docMk/>
          <pc:sldMk cId="1097623409" sldId="313"/>
        </pc:sldMkLst>
        <pc:spChg chg="mod">
          <ac:chgData name="Sharon Barrett" userId="4396ee7a-2c4c-487e-bf89-70f36f6bd5e4" providerId="ADAL" clId="{8C819DFE-EB16-4441-8BB3-BE3CA2BD002D}" dt="2019-05-17T17:53:42.393" v="570" actId="6549"/>
          <ac:spMkLst>
            <pc:docMk/>
            <pc:sldMk cId="1097623409" sldId="313"/>
            <ac:spMk id="2" creationId="{85DD647C-0D45-4BAE-BC74-4B3E2127E12F}"/>
          </ac:spMkLst>
        </pc:spChg>
        <pc:spChg chg="mod">
          <ac:chgData name="Sharon Barrett" userId="4396ee7a-2c4c-487e-bf89-70f36f6bd5e4" providerId="ADAL" clId="{8C819DFE-EB16-4441-8BB3-BE3CA2BD002D}" dt="2019-05-17T17:46:47.351" v="526" actId="20577"/>
          <ac:spMkLst>
            <pc:docMk/>
            <pc:sldMk cId="1097623409" sldId="313"/>
            <ac:spMk id="3" creationId="{499ACCB0-56FE-4396-88F5-8DAF9EEDB3D9}"/>
          </ac:spMkLst>
        </pc:spChg>
        <pc:picChg chg="mod">
          <ac:chgData name="Sharon Barrett" userId="4396ee7a-2c4c-487e-bf89-70f36f6bd5e4" providerId="ADAL" clId="{8C819DFE-EB16-4441-8BB3-BE3CA2BD002D}" dt="2019-05-17T17:53:47.579" v="572" actId="1076"/>
          <ac:picMkLst>
            <pc:docMk/>
            <pc:sldMk cId="1097623409" sldId="313"/>
            <ac:picMk id="4" creationId="{AC924BD4-1DBD-497C-B7C2-3BBAD8A8C60B}"/>
          </ac:picMkLst>
        </pc:picChg>
      </pc:sldChg>
      <pc:sldChg chg="modSp modNotesTx">
        <pc:chgData name="Sharon Barrett" userId="4396ee7a-2c4c-487e-bf89-70f36f6bd5e4" providerId="ADAL" clId="{8C819DFE-EB16-4441-8BB3-BE3CA2BD002D}" dt="2019-05-17T17:55:58.522" v="588" actId="20577"/>
        <pc:sldMkLst>
          <pc:docMk/>
          <pc:sldMk cId="3961519857" sldId="314"/>
        </pc:sldMkLst>
        <pc:spChg chg="mod">
          <ac:chgData name="Sharon Barrett" userId="4396ee7a-2c4c-487e-bf89-70f36f6bd5e4" providerId="ADAL" clId="{8C819DFE-EB16-4441-8BB3-BE3CA2BD002D}" dt="2019-05-17T17:55:58.522" v="588" actId="20577"/>
          <ac:spMkLst>
            <pc:docMk/>
            <pc:sldMk cId="3961519857" sldId="314"/>
            <ac:spMk id="2" creationId="{44A4AED3-0117-4B4D-950F-EE07F3C3CD64}"/>
          </ac:spMkLst>
        </pc:spChg>
      </pc:sldChg>
      <pc:sldChg chg="modSp modAnim delCm modNotesTx">
        <pc:chgData name="Sharon Barrett" userId="4396ee7a-2c4c-487e-bf89-70f36f6bd5e4" providerId="ADAL" clId="{8C819DFE-EB16-4441-8BB3-BE3CA2BD002D}" dt="2019-05-17T17:59:36.024" v="710" actId="20577"/>
        <pc:sldMkLst>
          <pc:docMk/>
          <pc:sldMk cId="1213361899" sldId="315"/>
        </pc:sldMkLst>
        <pc:spChg chg="mod">
          <ac:chgData name="Sharon Barrett" userId="4396ee7a-2c4c-487e-bf89-70f36f6bd5e4" providerId="ADAL" clId="{8C819DFE-EB16-4441-8BB3-BE3CA2BD002D}" dt="2019-05-17T17:57:37.610" v="634" actId="6549"/>
          <ac:spMkLst>
            <pc:docMk/>
            <pc:sldMk cId="1213361899" sldId="315"/>
            <ac:spMk id="2" creationId="{3A4424DA-FC73-4B2B-863F-C6C32049E152}"/>
          </ac:spMkLst>
        </pc:spChg>
      </pc:sldChg>
      <pc:sldChg chg="modSp modNotesTx">
        <pc:chgData name="Sharon Barrett" userId="4396ee7a-2c4c-487e-bf89-70f36f6bd5e4" providerId="ADAL" clId="{8C819DFE-EB16-4441-8BB3-BE3CA2BD002D}" dt="2019-05-17T16:54:50.025" v="119" actId="6549"/>
        <pc:sldMkLst>
          <pc:docMk/>
          <pc:sldMk cId="688828587" sldId="316"/>
        </pc:sldMkLst>
        <pc:spChg chg="mod">
          <ac:chgData name="Sharon Barrett" userId="4396ee7a-2c4c-487e-bf89-70f36f6bd5e4" providerId="ADAL" clId="{8C819DFE-EB16-4441-8BB3-BE3CA2BD002D}" dt="2019-05-17T16:54:20.785" v="112" actId="20577"/>
          <ac:spMkLst>
            <pc:docMk/>
            <pc:sldMk cId="688828587" sldId="316"/>
            <ac:spMk id="2" creationId="{1E9B43EE-6F89-4D5E-92DA-371756D8FE9E}"/>
          </ac:spMkLst>
        </pc:spChg>
      </pc:sldChg>
      <pc:sldChg chg="modNotesTx">
        <pc:chgData name="Sharon Barrett" userId="4396ee7a-2c4c-487e-bf89-70f36f6bd5e4" providerId="ADAL" clId="{8C819DFE-EB16-4441-8BB3-BE3CA2BD002D}" dt="2019-05-17T17:20:24.136" v="378" actId="20577"/>
        <pc:sldMkLst>
          <pc:docMk/>
          <pc:sldMk cId="162237121" sldId="317"/>
        </pc:sldMkLst>
      </pc:sldChg>
      <pc:sldChg chg="modSp modNotesTx">
        <pc:chgData name="Sharon Barrett" userId="4396ee7a-2c4c-487e-bf89-70f36f6bd5e4" providerId="ADAL" clId="{8C819DFE-EB16-4441-8BB3-BE3CA2BD002D}" dt="2019-05-17T16:54:04.463" v="103" actId="6549"/>
        <pc:sldMkLst>
          <pc:docMk/>
          <pc:sldMk cId="328263806" sldId="319"/>
        </pc:sldMkLst>
        <pc:spChg chg="mod">
          <ac:chgData name="Sharon Barrett" userId="4396ee7a-2c4c-487e-bf89-70f36f6bd5e4" providerId="ADAL" clId="{8C819DFE-EB16-4441-8BB3-BE3CA2BD002D}" dt="2019-05-17T16:53:50.069" v="102" actId="6549"/>
          <ac:spMkLst>
            <pc:docMk/>
            <pc:sldMk cId="328263806" sldId="319"/>
            <ac:spMk id="2" creationId="{69FD61A5-4308-4EC6-B6F8-118FBBC0ED10}"/>
          </ac:spMkLst>
        </pc:spChg>
      </pc:sldChg>
    </pc:docChg>
  </pc:docChgLst>
  <pc:docChgLst>
    <pc:chgData name="Beverley Tyndall" userId="788f043e-28d2-46fd-a06d-254047806ba2" providerId="ADAL" clId="{A044E47C-558E-436B-984B-4A61B6445F4F}"/>
    <pc:docChg chg="custSel modSld">
      <pc:chgData name="Beverley Tyndall" userId="788f043e-28d2-46fd-a06d-254047806ba2" providerId="ADAL" clId="{A044E47C-558E-436B-984B-4A61B6445F4F}" dt="2019-05-22T13:49:40.773" v="51"/>
      <pc:docMkLst>
        <pc:docMk/>
      </pc:docMkLst>
      <pc:sldChg chg="addCm delCm modNotesTx">
        <pc:chgData name="Beverley Tyndall" userId="788f043e-28d2-46fd-a06d-254047806ba2" providerId="ADAL" clId="{A044E47C-558E-436B-984B-4A61B6445F4F}" dt="2019-05-22T13:49:40.773" v="51"/>
        <pc:sldMkLst>
          <pc:docMk/>
          <pc:sldMk cId="1701994973" sldId="256"/>
        </pc:sldMkLst>
      </pc:sldChg>
      <pc:sldChg chg="delCm">
        <pc:chgData name="Beverley Tyndall" userId="788f043e-28d2-46fd-a06d-254047806ba2" providerId="ADAL" clId="{A044E47C-558E-436B-984B-4A61B6445F4F}" dt="2019-05-21T14:50:49.274" v="22"/>
        <pc:sldMkLst>
          <pc:docMk/>
          <pc:sldMk cId="4079208708" sldId="301"/>
        </pc:sldMkLst>
      </pc:sldChg>
      <pc:sldChg chg="delCm">
        <pc:chgData name="Beverley Tyndall" userId="788f043e-28d2-46fd-a06d-254047806ba2" providerId="ADAL" clId="{A044E47C-558E-436B-984B-4A61B6445F4F}" dt="2019-05-21T14:51:25.176" v="23"/>
        <pc:sldMkLst>
          <pc:docMk/>
          <pc:sldMk cId="2524466846" sldId="302"/>
        </pc:sldMkLst>
      </pc:sldChg>
      <pc:sldChg chg="modSp">
        <pc:chgData name="Beverley Tyndall" userId="788f043e-28d2-46fd-a06d-254047806ba2" providerId="ADAL" clId="{A044E47C-558E-436B-984B-4A61B6445F4F}" dt="2019-05-21T14:52:17.010" v="34" actId="1035"/>
        <pc:sldMkLst>
          <pc:docMk/>
          <pc:sldMk cId="114986868" sldId="303"/>
        </pc:sldMkLst>
        <pc:spChg chg="mod">
          <ac:chgData name="Beverley Tyndall" userId="788f043e-28d2-46fd-a06d-254047806ba2" providerId="ADAL" clId="{A044E47C-558E-436B-984B-4A61B6445F4F}" dt="2019-05-21T14:52:09.071" v="32" actId="1036"/>
          <ac:spMkLst>
            <pc:docMk/>
            <pc:sldMk cId="114986868" sldId="303"/>
            <ac:spMk id="2" creationId="{F8CFC31E-A08F-4C38-9D93-5BD3DB1D85B6}"/>
          </ac:spMkLst>
        </pc:spChg>
        <pc:spChg chg="mod">
          <ac:chgData name="Beverley Tyndall" userId="788f043e-28d2-46fd-a06d-254047806ba2" providerId="ADAL" clId="{A044E47C-558E-436B-984B-4A61B6445F4F}" dt="2019-05-21T14:52:17.010" v="34" actId="1035"/>
          <ac:spMkLst>
            <pc:docMk/>
            <pc:sldMk cId="114986868" sldId="303"/>
            <ac:spMk id="4" creationId="{85F04890-4CE3-4512-A66C-2E66AFBA31EB}"/>
          </ac:spMkLst>
        </pc:spChg>
      </pc:sldChg>
      <pc:sldChg chg="modSp">
        <pc:chgData name="Beverley Tyndall" userId="788f043e-28d2-46fd-a06d-254047806ba2" providerId="ADAL" clId="{A044E47C-558E-436B-984B-4A61B6445F4F}" dt="2019-05-21T14:56:00.771" v="44" actId="1036"/>
        <pc:sldMkLst>
          <pc:docMk/>
          <pc:sldMk cId="4202849114" sldId="307"/>
        </pc:sldMkLst>
        <pc:spChg chg="mod">
          <ac:chgData name="Beverley Tyndall" userId="788f043e-28d2-46fd-a06d-254047806ba2" providerId="ADAL" clId="{A044E47C-558E-436B-984B-4A61B6445F4F}" dt="2019-05-21T14:56:00.771" v="44" actId="1036"/>
          <ac:spMkLst>
            <pc:docMk/>
            <pc:sldMk cId="4202849114" sldId="307"/>
            <ac:spMk id="3" creationId="{3E67EBE5-738D-4A4C-9F59-FD40C1747E83}"/>
          </ac:spMkLst>
        </pc:spChg>
      </pc:sldChg>
      <pc:sldChg chg="addCm delCm">
        <pc:chgData name="Beverley Tyndall" userId="788f043e-28d2-46fd-a06d-254047806ba2" providerId="ADAL" clId="{A044E47C-558E-436B-984B-4A61B6445F4F}" dt="2019-05-21T14:55:34.917" v="35"/>
        <pc:sldMkLst>
          <pc:docMk/>
          <pc:sldMk cId="4209601947" sldId="312"/>
        </pc:sldMkLst>
      </pc:sldChg>
      <pc:sldChg chg="addCm delCm">
        <pc:chgData name="Beverley Tyndall" userId="788f043e-28d2-46fd-a06d-254047806ba2" providerId="ADAL" clId="{A044E47C-558E-436B-984B-4A61B6445F4F}" dt="2019-05-21T14:55:39.081" v="36"/>
        <pc:sldMkLst>
          <pc:docMk/>
          <pc:sldMk cId="1097623409" sldId="313"/>
        </pc:sldMkLst>
      </pc:sldChg>
      <pc:sldChg chg="modSp">
        <pc:chgData name="Beverley Tyndall" userId="788f043e-28d2-46fd-a06d-254047806ba2" providerId="ADAL" clId="{A044E47C-558E-436B-984B-4A61B6445F4F}" dt="2019-05-21T14:49:02.996" v="18" actId="1035"/>
        <pc:sldMkLst>
          <pc:docMk/>
          <pc:sldMk cId="688828587" sldId="316"/>
        </pc:sldMkLst>
        <pc:spChg chg="mod">
          <ac:chgData name="Beverley Tyndall" userId="788f043e-28d2-46fd-a06d-254047806ba2" providerId="ADAL" clId="{A044E47C-558E-436B-984B-4A61B6445F4F}" dt="2019-05-21T14:49:02.996" v="18" actId="1035"/>
          <ac:spMkLst>
            <pc:docMk/>
            <pc:sldMk cId="688828587" sldId="316"/>
            <ac:spMk id="2" creationId="{1E9B43EE-6F89-4D5E-92DA-371756D8FE9E}"/>
          </ac:spMkLst>
        </pc:spChg>
      </pc:sldChg>
      <pc:sldChg chg="addSp delSp modSp delCm modNotesTx">
        <pc:chgData name="Beverley Tyndall" userId="788f043e-28d2-46fd-a06d-254047806ba2" providerId="ADAL" clId="{A044E47C-558E-436B-984B-4A61B6445F4F}" dt="2019-05-21T15:17:30.741" v="47" actId="20577"/>
        <pc:sldMkLst>
          <pc:docMk/>
          <pc:sldMk cId="162237121" sldId="317"/>
        </pc:sldMkLst>
        <pc:picChg chg="add mod">
          <ac:chgData name="Beverley Tyndall" userId="788f043e-28d2-46fd-a06d-254047806ba2" providerId="ADAL" clId="{A044E47C-558E-436B-984B-4A61B6445F4F}" dt="2019-05-19T20:47:03.161" v="5" actId="1076"/>
          <ac:picMkLst>
            <pc:docMk/>
            <pc:sldMk cId="162237121" sldId="317"/>
            <ac:picMk id="2" creationId="{EBC1BD0A-5155-42A9-B34E-74B3A96B1240}"/>
          </ac:picMkLst>
        </pc:picChg>
        <pc:picChg chg="del">
          <ac:chgData name="Beverley Tyndall" userId="788f043e-28d2-46fd-a06d-254047806ba2" providerId="ADAL" clId="{A044E47C-558E-436B-984B-4A61B6445F4F}" dt="2019-05-19T20:46:37.498" v="0" actId="478"/>
          <ac:picMkLst>
            <pc:docMk/>
            <pc:sldMk cId="162237121" sldId="317"/>
            <ac:picMk id="8" creationId="{AA59A606-A3DF-4620-AB87-3547BEA27016}"/>
          </ac:picMkLst>
        </pc:picChg>
      </pc:sldChg>
      <pc:sldChg chg="modSp">
        <pc:chgData name="Beverley Tyndall" userId="788f043e-28d2-46fd-a06d-254047806ba2" providerId="ADAL" clId="{A044E47C-558E-436B-984B-4A61B6445F4F}" dt="2019-05-21T14:48:52.945" v="13" actId="1036"/>
        <pc:sldMkLst>
          <pc:docMk/>
          <pc:sldMk cId="328263806" sldId="319"/>
        </pc:sldMkLst>
        <pc:spChg chg="mod">
          <ac:chgData name="Beverley Tyndall" userId="788f043e-28d2-46fd-a06d-254047806ba2" providerId="ADAL" clId="{A044E47C-558E-436B-984B-4A61B6445F4F}" dt="2019-05-21T14:48:52.945" v="13" actId="1036"/>
          <ac:spMkLst>
            <pc:docMk/>
            <pc:sldMk cId="328263806" sldId="319"/>
            <ac:spMk id="2" creationId="{69FD61A5-4308-4EC6-B6F8-118FBBC0ED10}"/>
          </ac:spMkLst>
        </pc:spChg>
      </pc:sldChg>
    </pc:docChg>
  </pc:docChgLst>
  <pc:docChgLst>
    <pc:chgData name="Shonaka Ellison" userId="6c9ff978-4c31-471b-8292-c6c3dc391f59" providerId="ADAL" clId="{0728C782-D8D0-4525-9CD4-F22A55F0500E}"/>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B1E8B-471B-49E6-9942-036CC76B827F}" type="datetimeFigureOut">
              <a:rPr lang="en-US" smtClean="0"/>
              <a:t>11/12/2019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ECE7F-0B4A-4070-80F6-26359A84C081}" type="slidenum">
              <a:rPr lang="en-US" smtClean="0"/>
              <a:t>‹#›</a:t>
            </a:fld>
            <a:endParaRPr lang="en-US"/>
          </a:p>
        </p:txBody>
      </p:sp>
    </p:spTree>
    <p:extLst>
      <p:ext uri="{BB962C8B-B14F-4D97-AF65-F5344CB8AC3E}">
        <p14:creationId xmlns:p14="http://schemas.microsoft.com/office/powerpoint/2010/main" val="411375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H3ddtbeduo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i="1" u="none" baseline="0" dirty="0"/>
              <a:t>Facilitator name: </a:t>
            </a:r>
            <a:endParaRPr lang="en-US" sz="1200" b="1" i="1" u="none" strike="noStrike" kern="1200" dirty="0">
              <a:solidFill>
                <a:schemeClr val="tx1"/>
              </a:solidFill>
              <a:effectLst/>
              <a:latin typeface="+mn-lt"/>
              <a:ea typeface="+mn-ea"/>
              <a:cs typeface="+mn-cs"/>
            </a:endParaRPr>
          </a:p>
          <a:p>
            <a:pPr rtl="0" fontAlgn="base"/>
            <a:endParaRPr lang="en-US" sz="1200" b="1" i="1" u="none" strike="noStrike" kern="1200" dirty="0">
              <a:solidFill>
                <a:schemeClr val="tx1"/>
              </a:solidFill>
              <a:effectLst/>
              <a:latin typeface="+mn-lt"/>
              <a:ea typeface="+mn-ea"/>
              <a:cs typeface="+mn-cs"/>
            </a:endParaRPr>
          </a:p>
          <a:p>
            <a:pPr rtl="0" fontAlgn="base"/>
            <a:r>
              <a:rPr lang="en-US" sz="1200" b="1" i="1" u="none" strike="noStrike" kern="1200" dirty="0">
                <a:solidFill>
                  <a:schemeClr val="tx1"/>
                </a:solidFill>
                <a:effectLst/>
                <a:latin typeface="+mn-lt"/>
                <a:ea typeface="+mn-ea"/>
                <a:cs typeface="+mn-cs"/>
              </a:rPr>
              <a:t>Advance preparation for this session:</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Please print out or make electronically available enough copies for each attendee:</a:t>
            </a:r>
            <a:r>
              <a:rPr lang="en-US" sz="1200" b="0" i="0" kern="1200" dirty="0">
                <a:solidFill>
                  <a:schemeClr val="tx1"/>
                </a:solidFill>
                <a:effectLst/>
                <a:latin typeface="+mn-lt"/>
                <a:ea typeface="+mn-ea"/>
                <a:cs typeface="+mn-cs"/>
              </a:rPr>
              <a:t>​</a:t>
            </a:r>
          </a:p>
          <a:p>
            <a:pPr marL="365760"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Culturally-Responsive ​Self-Assessment</a:t>
            </a:r>
          </a:p>
          <a:p>
            <a:pPr marL="365760"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Culturally-Responsive Note Taker</a:t>
            </a:r>
          </a:p>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rtl="0" fontAlgn="base"/>
            <a:r>
              <a:rPr lang="en-US" sz="1200" b="1" i="1" u="none" strike="noStrike" kern="1200" dirty="0">
                <a:solidFill>
                  <a:schemeClr val="tx1"/>
                </a:solidFill>
                <a:effectLst/>
                <a:latin typeface="+mn-lt"/>
                <a:ea typeface="+mn-ea"/>
                <a:cs typeface="+mn-cs"/>
              </a:rPr>
              <a:t>Materials needed:</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Sticky notes at each table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1" i="1" u="none" strike="noStrike" kern="1200" dirty="0">
                <a:solidFill>
                  <a:schemeClr val="tx1"/>
                </a:solidFill>
                <a:effectLst/>
                <a:latin typeface="+mn-lt"/>
                <a:ea typeface="+mn-ea"/>
                <a:cs typeface="+mn-cs"/>
              </a:rPr>
              <a:t>Facilitator says (throughout the slides, put this in your own words):</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b="0" i="0" dirty="0"/>
              <a:t>While we’ll refer in this session to a culturally responsive “classroom,” we know that in your roles as reach associates, you are not always in a classroom setting, but also in computer labs, whole groups, small groups and 1:1.    </a:t>
            </a:r>
          </a:p>
          <a:p>
            <a:pPr marL="171450" indent="-171450">
              <a:buFont typeface="Arial" panose="020B0604020202020204" pitchFamily="34" charset="0"/>
              <a:buChar char="•"/>
            </a:pPr>
            <a:r>
              <a:rPr lang="en-US" b="0" i="0" dirty="0"/>
              <a:t>What we’re considering here: is this question: The student population that we serve continues to become more diverse, but are we doing everything we can to be culturally responsive?  </a:t>
            </a:r>
          </a:p>
          <a:p>
            <a:endParaRPr lang="en-US" b="1" i="1" dirty="0"/>
          </a:p>
          <a:p>
            <a:endParaRPr lang="en-US" b="0" i="0" dirty="0"/>
          </a:p>
          <a:p>
            <a:endParaRPr lang="en-US" b="1" i="1" dirty="0"/>
          </a:p>
        </p:txBody>
      </p:sp>
      <p:sp>
        <p:nvSpPr>
          <p:cNvPr id="4" name="Slide Number Placeholder 3"/>
          <p:cNvSpPr>
            <a:spLocks noGrp="1"/>
          </p:cNvSpPr>
          <p:nvPr>
            <p:ph type="sldNum" sz="quarter" idx="10"/>
          </p:nvPr>
        </p:nvSpPr>
        <p:spPr/>
        <p:txBody>
          <a:bodyPr/>
          <a:lstStyle/>
          <a:p>
            <a:fld id="{896ECE7F-0B4A-4070-80F6-26359A84C081}" type="slidenum">
              <a:rPr lang="en-US" smtClean="0"/>
              <a:t>1</a:t>
            </a:fld>
            <a:endParaRPr lang="en-US"/>
          </a:p>
        </p:txBody>
      </p:sp>
    </p:spTree>
    <p:extLst>
      <p:ext uri="{BB962C8B-B14F-4D97-AF65-F5344CB8AC3E}">
        <p14:creationId xmlns:p14="http://schemas.microsoft.com/office/powerpoint/2010/main" val="4223422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endParaRPr lang="en-US" b="1" i="1" dirty="0"/>
          </a:p>
          <a:p>
            <a:r>
              <a:rPr lang="en-US" b="1" i="1" dirty="0"/>
              <a:t>Objective of this slide:</a:t>
            </a:r>
            <a:r>
              <a:rPr lang="en-US" b="0" i="0" dirty="0"/>
              <a:t> Provide a quote for the participants to reflect upon and connect to the session topic.</a:t>
            </a:r>
            <a:endParaRPr lang="en-US" b="1" i="1" dirty="0"/>
          </a:p>
          <a:p>
            <a:endParaRPr lang="en-US" b="0" i="0" dirty="0"/>
          </a:p>
          <a:p>
            <a:r>
              <a:rPr lang="en-US" b="1" i="1" dirty="0"/>
              <a:t>Estimated time:</a:t>
            </a:r>
            <a:r>
              <a:rPr lang="en-US" b="0" i="0" dirty="0"/>
              <a:t> 6 minutes</a:t>
            </a:r>
            <a:endParaRPr lang="en-US" b="1" i="0" dirty="0"/>
          </a:p>
          <a:p>
            <a:endParaRPr lang="en-US" b="0" i="0" dirty="0"/>
          </a:p>
          <a:p>
            <a:r>
              <a:rPr lang="en-US" b="1" i="1" dirty="0"/>
              <a:t>Facilitator says:</a:t>
            </a:r>
            <a:r>
              <a:rPr lang="en-US" b="0" i="0" dirty="0"/>
              <a:t> </a:t>
            </a:r>
          </a:p>
          <a:p>
            <a:pPr marL="171450" indent="-171450">
              <a:buFont typeface="Arial" panose="020B0604020202020204" pitchFamily="34" charset="0"/>
              <a:buChar char="•"/>
            </a:pPr>
            <a:r>
              <a:rPr lang="en-US" dirty="0"/>
              <a:t>Can I have a volunteer read this quote?</a:t>
            </a:r>
          </a:p>
          <a:p>
            <a:pPr marL="171450" indent="-171450">
              <a:buFont typeface="Arial" panose="020B0604020202020204" pitchFamily="34" charset="0"/>
              <a:buChar char="•"/>
            </a:pPr>
            <a:r>
              <a:rPr lang="en-US" dirty="0"/>
              <a:t>Thank you.  Now at your tables, please take four minutes to discuss how this quote connects to today’s topic on culturally responsive classrooms. Then we’ll have one person share from each table.</a:t>
            </a:r>
          </a:p>
          <a:p>
            <a:pPr marL="171450" indent="-171450">
              <a:buFont typeface="Arial" panose="020B0604020202020204" pitchFamily="34" charset="0"/>
              <a:buChar char="•"/>
            </a:pPr>
            <a:r>
              <a:rPr lang="en-US" dirty="0"/>
              <a:t>[click to begin timer]</a:t>
            </a:r>
          </a:p>
          <a:p>
            <a:pPr marL="171450" indent="-171450">
              <a:buFont typeface="Arial" panose="020B0604020202020204" pitchFamily="34" charset="0"/>
              <a:buChar char="•"/>
            </a:pPr>
            <a:r>
              <a:rPr lang="en-US" dirty="0"/>
              <a:t>Could I have a volunteer to share your table’s thoughts?</a:t>
            </a:r>
          </a:p>
        </p:txBody>
      </p:sp>
      <p:sp>
        <p:nvSpPr>
          <p:cNvPr id="4" name="Slide Number Placeholder 3"/>
          <p:cNvSpPr>
            <a:spLocks noGrp="1"/>
          </p:cNvSpPr>
          <p:nvPr>
            <p:ph type="sldNum" sz="quarter" idx="10"/>
          </p:nvPr>
        </p:nvSpPr>
        <p:spPr/>
        <p:txBody>
          <a:bodyPr/>
          <a:lstStyle/>
          <a:p>
            <a:fld id="{896ECE7F-0B4A-4070-80F6-26359A84C081}" type="slidenum">
              <a:rPr lang="en-US" smtClean="0"/>
              <a:t>10</a:t>
            </a:fld>
            <a:endParaRPr lang="en-US"/>
          </a:p>
        </p:txBody>
      </p:sp>
    </p:spTree>
    <p:extLst>
      <p:ext uri="{BB962C8B-B14F-4D97-AF65-F5344CB8AC3E}">
        <p14:creationId xmlns:p14="http://schemas.microsoft.com/office/powerpoint/2010/main" val="1505861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endParaRPr lang="en-US" b="1" i="1" dirty="0"/>
          </a:p>
          <a:p>
            <a:r>
              <a:rPr lang="en-US" b="1" i="1" dirty="0"/>
              <a:t>Objective of this slide:</a:t>
            </a:r>
            <a:r>
              <a:rPr lang="en-US" b="0" i="0" dirty="0"/>
              <a:t> Provide work time for the self-assessment.</a:t>
            </a:r>
            <a:endParaRPr lang="en-US" b="1" i="1" dirty="0"/>
          </a:p>
          <a:p>
            <a:endParaRPr lang="en-US" b="0" i="0" dirty="0"/>
          </a:p>
          <a:p>
            <a:r>
              <a:rPr lang="en-US" b="1" i="1" dirty="0"/>
              <a:t>Estimated time:</a:t>
            </a:r>
            <a:r>
              <a:rPr lang="en-US" b="0" i="0" dirty="0"/>
              <a:t> 12 minutes</a:t>
            </a:r>
            <a:endParaRPr lang="en-US" b="1" i="0" dirty="0"/>
          </a:p>
          <a:p>
            <a:endParaRPr lang="en-US" b="0" i="0" dirty="0"/>
          </a:p>
          <a:p>
            <a:r>
              <a:rPr lang="en-US" b="1" i="1" dirty="0"/>
              <a:t>Facilitator says:</a:t>
            </a:r>
            <a:endParaRPr lang="en-US" b="0" i="0" dirty="0"/>
          </a:p>
          <a:p>
            <a:pPr marL="171450" indent="-171450">
              <a:buFont typeface="Arial" panose="020B0604020202020204" pitchFamily="34" charset="0"/>
              <a:buChar char="•"/>
            </a:pPr>
            <a:r>
              <a:rPr lang="en-US" dirty="0"/>
              <a:t>Before we did into some strategies for creating and supporting a culturally responsive classroom, let’s take 10 minutes to reflect upon our current practices with this self-assessment. For each indicator, note whether you are currently doing the action stated (or not), and whether you’re planning to do it in the future (or not). Don’t worry about filing out the “to do” column just yet; we’ll come back to that a little bit later.</a:t>
            </a:r>
          </a:p>
          <a:p>
            <a:pPr marL="171450" indent="-171450">
              <a:buFont typeface="Arial" panose="020B0604020202020204" pitchFamily="34" charset="0"/>
              <a:buChar char="•"/>
            </a:pPr>
            <a:r>
              <a:rPr lang="en-US" dirty="0"/>
              <a:t>Any questions?</a:t>
            </a:r>
          </a:p>
          <a:p>
            <a:pPr marL="171450" indent="-171450">
              <a:buFont typeface="Arial" panose="020B0604020202020204" pitchFamily="34" charset="0"/>
              <a:buChar char="•"/>
            </a:pPr>
            <a:r>
              <a:rPr lang="en-US" dirty="0"/>
              <a:t>[click to begin timer]</a:t>
            </a:r>
          </a:p>
          <a:p>
            <a:pPr marL="171450" indent="-171450">
              <a:buFont typeface="Arial" panose="020B0604020202020204" pitchFamily="34" charset="0"/>
              <a:buChar char="•"/>
            </a:pPr>
            <a:r>
              <a:rPr lang="en-US" dirty="0"/>
              <a:t>[after time is up] Any surprises or reflections on this self-assessment?</a:t>
            </a:r>
          </a:p>
          <a:p>
            <a:pPr marL="171450" indent="-171450">
              <a:buFont typeface="Arial" panose="020B0604020202020204" pitchFamily="34" charset="0"/>
              <a:buChar char="•"/>
            </a:pPr>
            <a:r>
              <a:rPr lang="en-US" dirty="0"/>
              <a:t>[Encourage conversation by asking participants about their 5-6 highest priority/leverage actions. What will they focus on first? What do they feel is most crucial to creating a culturally responsive classroom?]</a:t>
            </a:r>
          </a:p>
        </p:txBody>
      </p:sp>
      <p:sp>
        <p:nvSpPr>
          <p:cNvPr id="4" name="Slide Number Placeholder 3"/>
          <p:cNvSpPr>
            <a:spLocks noGrp="1"/>
          </p:cNvSpPr>
          <p:nvPr>
            <p:ph type="sldNum" sz="quarter" idx="10"/>
          </p:nvPr>
        </p:nvSpPr>
        <p:spPr/>
        <p:txBody>
          <a:bodyPr/>
          <a:lstStyle/>
          <a:p>
            <a:fld id="{896ECE7F-0B4A-4070-80F6-26359A84C081}" type="slidenum">
              <a:rPr lang="en-US" smtClean="0"/>
              <a:t>11</a:t>
            </a:fld>
            <a:endParaRPr lang="en-US"/>
          </a:p>
        </p:txBody>
      </p:sp>
    </p:spTree>
    <p:extLst>
      <p:ext uri="{BB962C8B-B14F-4D97-AF65-F5344CB8AC3E}">
        <p14:creationId xmlns:p14="http://schemas.microsoft.com/office/powerpoint/2010/main" val="261110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a:t>
            </a:r>
          </a:p>
          <a:p>
            <a:endParaRPr lang="en-US" b="1" i="1" dirty="0"/>
          </a:p>
          <a:p>
            <a:r>
              <a:rPr lang="en-US" b="1" i="1" dirty="0"/>
              <a:t>Objective of this slide:</a:t>
            </a:r>
            <a:r>
              <a:rPr lang="en-US" b="0" i="0" dirty="0"/>
              <a:t> Provide a video for participants to watch and connect this session to their role as RAs</a:t>
            </a:r>
          </a:p>
          <a:p>
            <a:endParaRPr lang="en-US" b="0" i="0" dirty="0"/>
          </a:p>
          <a:p>
            <a:r>
              <a:rPr lang="en-US" b="1" i="1" dirty="0"/>
              <a:t>Estimated time:</a:t>
            </a:r>
            <a:r>
              <a:rPr lang="en-US" b="0" i="0" dirty="0"/>
              <a:t> 10 minutes (6:45 for video)</a:t>
            </a:r>
          </a:p>
          <a:p>
            <a:endParaRPr lang="en-US" b="0" i="0" dirty="0"/>
          </a:p>
          <a:p>
            <a:r>
              <a:rPr lang="en-US" b="1" i="1" dirty="0"/>
              <a:t>Facilitator says:</a:t>
            </a:r>
            <a:endParaRPr lang="en-US" b="0" i="0" dirty="0"/>
          </a:p>
          <a:p>
            <a:pPr marL="171450" indent="-171450">
              <a:buFont typeface="Arial" panose="020B0604020202020204" pitchFamily="34" charset="0"/>
              <a:buChar char="•"/>
            </a:pPr>
            <a:r>
              <a:rPr lang="en-US" b="0" i="0" dirty="0"/>
              <a:t>You may be wondering, why us? Let’s take a few minutes to listen to this video.</a:t>
            </a:r>
          </a:p>
          <a:p>
            <a:pPr marL="171450" indent="-171450">
              <a:buFont typeface="Arial" panose="020B0604020202020204" pitchFamily="34" charset="0"/>
              <a:buChar char="•"/>
            </a:pPr>
            <a:r>
              <a:rPr lang="en-US" b="0" i="0" dirty="0"/>
              <a:t>[play the video]</a:t>
            </a:r>
          </a:p>
          <a:p>
            <a:pPr marL="171450" indent="-171450">
              <a:buFont typeface="Arial" panose="020B0604020202020204" pitchFamily="34" charset="0"/>
              <a:buChar char="•"/>
            </a:pPr>
            <a:r>
              <a:rPr lang="en-US" b="0" i="0" dirty="0"/>
              <a:t>[after the video – discussion] So why is this session important for you in your roles?  [Connect to the RAs who also grew up in the neighborhood and went to the school, to the ones who have been serving the community for decades, that are raising their children in the community, and the power they all have to make things engaging and connect students to the work]</a:t>
            </a:r>
          </a:p>
          <a:p>
            <a:pPr marL="171450" indent="-171450">
              <a:buFont typeface="Arial" panose="020B0604020202020204" pitchFamily="34" charset="0"/>
              <a:buChar char="•"/>
            </a:pPr>
            <a:endParaRPr lang="en-US"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dirty="0"/>
              <a:t>Video Link: </a:t>
            </a:r>
            <a:r>
              <a:rPr lang="en-US" sz="1200" i="1" dirty="0">
                <a:hlinkClick r:id="rId3"/>
              </a:rPr>
              <a:t>https://www.youtube.com/watch?v=H3ddtbeduoo</a:t>
            </a:r>
            <a:r>
              <a:rPr lang="en-US" sz="1200" i="1" dirty="0"/>
              <a:t> </a:t>
            </a:r>
          </a:p>
          <a:p>
            <a:pPr marL="0" indent="0">
              <a:buFont typeface="Arial" panose="020B0604020202020204" pitchFamily="34" charset="0"/>
              <a:buNone/>
            </a:pPr>
            <a:endParaRPr lang="en-US" b="1" i="1" dirty="0"/>
          </a:p>
        </p:txBody>
      </p:sp>
      <p:sp>
        <p:nvSpPr>
          <p:cNvPr id="4" name="Slide Number Placeholder 3"/>
          <p:cNvSpPr>
            <a:spLocks noGrp="1"/>
          </p:cNvSpPr>
          <p:nvPr>
            <p:ph type="sldNum" sz="quarter" idx="10"/>
          </p:nvPr>
        </p:nvSpPr>
        <p:spPr/>
        <p:txBody>
          <a:bodyPr/>
          <a:lstStyle/>
          <a:p>
            <a:fld id="{896ECE7F-0B4A-4070-80F6-26359A84C081}" type="slidenum">
              <a:rPr lang="en-US" smtClean="0"/>
              <a:t>12</a:t>
            </a:fld>
            <a:endParaRPr lang="en-US"/>
          </a:p>
        </p:txBody>
      </p:sp>
    </p:spTree>
    <p:extLst>
      <p:ext uri="{BB962C8B-B14F-4D97-AF65-F5344CB8AC3E}">
        <p14:creationId xmlns:p14="http://schemas.microsoft.com/office/powerpoint/2010/main" val="337316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endParaRPr lang="en-US" b="1" i="1" dirty="0"/>
          </a:p>
          <a:p>
            <a:r>
              <a:rPr lang="en-US" b="1" i="1" dirty="0"/>
              <a:t>Objective of this slide:</a:t>
            </a:r>
            <a:r>
              <a:rPr lang="en-US" b="0" i="0" dirty="0"/>
              <a:t> Provide a brief overview of the strategies that will be discussed.</a:t>
            </a:r>
            <a:endParaRPr lang="en-US" b="1" i="1" dirty="0"/>
          </a:p>
          <a:p>
            <a:endParaRPr lang="en-US" b="0" i="0" dirty="0"/>
          </a:p>
          <a:p>
            <a:r>
              <a:rPr lang="en-US" b="1" i="1" dirty="0"/>
              <a:t>Estimated time:</a:t>
            </a:r>
            <a:r>
              <a:rPr lang="en-US" b="0" i="0" dirty="0"/>
              <a:t> 2 minutes</a:t>
            </a:r>
            <a:endParaRPr lang="en-US" b="1" i="0" dirty="0"/>
          </a:p>
          <a:p>
            <a:endParaRPr lang="en-US" b="0" i="0" dirty="0"/>
          </a:p>
          <a:p>
            <a:r>
              <a:rPr lang="en-US" b="1" i="1" dirty="0"/>
              <a:t>Facilitator says:</a:t>
            </a:r>
            <a:endParaRPr lang="en-US" b="0" i="0" dirty="0"/>
          </a:p>
          <a:p>
            <a:pPr marL="171450" indent="-171450">
              <a:buFont typeface="Arial" panose="020B0604020202020204" pitchFamily="34" charset="0"/>
              <a:buChar char="•"/>
            </a:pPr>
            <a:r>
              <a:rPr lang="en-US" dirty="0"/>
              <a:t>There are lots of strategies available, but we’ve picked a few to discuss today that you could implement in your role as a reach associate.</a:t>
            </a:r>
          </a:p>
          <a:p>
            <a:pPr marL="171450" indent="-171450">
              <a:buFont typeface="Arial" panose="020B0604020202020204" pitchFamily="34" charset="0"/>
              <a:buChar char="•"/>
            </a:pPr>
            <a:r>
              <a:rPr lang="en-US" dirty="0"/>
              <a:t>We’ve also provided a notetaker so that you can jot down specific ideas or things you’ve heard from other participants as we go over each of these. </a:t>
            </a:r>
          </a:p>
          <a:p>
            <a:pPr marL="171450" indent="-171450">
              <a:buFont typeface="Arial" panose="020B0604020202020204" pitchFamily="34" charset="0"/>
              <a:buChar char="•"/>
            </a:pPr>
            <a:r>
              <a:rPr lang="en-US" dirty="0"/>
              <a:t>For each strategy, we’ll talk about why it is important to consider this, and what are some of the actions that you could take in support of this strategy.</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13</a:t>
            </a:fld>
            <a:endParaRPr lang="en-US"/>
          </a:p>
        </p:txBody>
      </p:sp>
    </p:spTree>
    <p:extLst>
      <p:ext uri="{BB962C8B-B14F-4D97-AF65-F5344CB8AC3E}">
        <p14:creationId xmlns:p14="http://schemas.microsoft.com/office/powerpoint/2010/main" val="2905356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r>
              <a:rPr lang="en-US" b="1" i="1" dirty="0"/>
              <a:t>Objective of this slide:</a:t>
            </a:r>
            <a:r>
              <a:rPr lang="en-US" b="0" i="0" dirty="0"/>
              <a:t> Provide the why and the how for having positive perspectives on parents and families.</a:t>
            </a:r>
            <a:endParaRPr lang="en-US" b="1" i="1" dirty="0"/>
          </a:p>
          <a:p>
            <a:endParaRPr lang="en-US" b="0" i="0" dirty="0"/>
          </a:p>
          <a:p>
            <a:r>
              <a:rPr lang="en-US" b="1" i="1" dirty="0"/>
              <a:t>Estimated time: </a:t>
            </a:r>
            <a:r>
              <a:rPr lang="en-US" b="0" i="0" dirty="0"/>
              <a:t>4 minutes</a:t>
            </a:r>
            <a:endParaRPr lang="en-US" b="1" i="0" dirty="0"/>
          </a:p>
          <a:p>
            <a:endParaRPr lang="en-US" b="0" i="0" dirty="0"/>
          </a:p>
          <a:p>
            <a:r>
              <a:rPr lang="en-US" b="1" i="1" dirty="0"/>
              <a:t>Facilitator says:</a:t>
            </a:r>
          </a:p>
          <a:p>
            <a:pPr marL="171450" indent="-171450">
              <a:buFont typeface="Arial" panose="020B0604020202020204" pitchFamily="34" charset="0"/>
              <a:buChar char="•"/>
            </a:pPr>
            <a:r>
              <a:rPr lang="en-US" b="0" i="0" dirty="0"/>
              <a:t>Why is it important to have positive perspectives on parents and families? [seek volunteers to provide thoughts, then click to animate]</a:t>
            </a:r>
          </a:p>
          <a:p>
            <a:pPr marL="171450" indent="-171450">
              <a:buFont typeface="Arial" panose="020B0604020202020204" pitchFamily="34" charset="0"/>
              <a:buChar char="•"/>
            </a:pPr>
            <a:r>
              <a:rPr lang="en-US" b="0" i="0" dirty="0"/>
              <a:t>What are some of the ways in which you could do this? [discuss as a whole group, then provide some of the details below if not already suggested]</a:t>
            </a:r>
          </a:p>
          <a:p>
            <a:pPr marL="171450" indent="-171450">
              <a:buFont typeface="Arial" panose="020B0604020202020204" pitchFamily="34" charset="0"/>
              <a:buChar char="•"/>
            </a:pPr>
            <a:r>
              <a:rPr lang="en-US" b="0" i="0" dirty="0"/>
              <a:t>[Listen for: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Seek to understand parents' hopes, concerns, and suggestions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Conduct needs assessments and surveys (in the parents' first language) of what parents expect of the school community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Establish parent-teacher organizations or committees to work collaboratively for the benefit of the students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Conduct home visits in which parents are able to speak freely about their expectations and concerns for their children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Keep parents apprised of services offered by the schools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Send weekly/monthly newsletters (in the home language) informing parents of school activities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Conduct monthly meeting at parents' homes or community centers to inform parents of school activities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Host family nights at school to introduce parents to concepts and ideas children are learning in their classes and to share interactive journals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Gain cross-cultural skills necessary for successful exchange and collaboration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Research the cultural background of students' families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Visit local community centers to find out about the cultural activities and beliefs of the students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Tour students' neighborhoods to identify local resources and "funds of knowledge“]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remind participants to write down ideas they hear in their notetaker]</a:t>
            </a:r>
          </a:p>
          <a:p>
            <a:pPr marL="171450" indent="-171450">
              <a:buFont typeface="Arial" panose="020B0604020202020204" pitchFamily="34" charset="0"/>
              <a:buChar char="•"/>
            </a:pPr>
            <a:endParaRPr lang="en-US" b="0" i="0" dirty="0"/>
          </a:p>
          <a:p>
            <a:endParaRPr lang="en-US" b="0" i="0" dirty="0"/>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14</a:t>
            </a:fld>
            <a:endParaRPr lang="en-US"/>
          </a:p>
        </p:txBody>
      </p:sp>
    </p:spTree>
    <p:extLst>
      <p:ext uri="{BB962C8B-B14F-4D97-AF65-F5344CB8AC3E}">
        <p14:creationId xmlns:p14="http://schemas.microsoft.com/office/powerpoint/2010/main" val="2823168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endParaRPr lang="en-US" b="1" i="1" dirty="0"/>
          </a:p>
          <a:p>
            <a:r>
              <a:rPr lang="en-US" b="1" i="1" dirty="0"/>
              <a:t>Objective of this slide:</a:t>
            </a:r>
            <a:r>
              <a:rPr lang="en-US" b="0" i="0" dirty="0"/>
              <a:t> Provide the why and the how for communication of high expectations.</a:t>
            </a:r>
            <a:endParaRPr lang="en-US" b="1" i="1" dirty="0"/>
          </a:p>
          <a:p>
            <a:endParaRPr lang="en-US" b="0" i="0" dirty="0"/>
          </a:p>
          <a:p>
            <a:r>
              <a:rPr lang="en-US" b="1" i="1" dirty="0"/>
              <a:t>Estimated time:</a:t>
            </a:r>
            <a:r>
              <a:rPr lang="en-US" b="0" i="0" dirty="0"/>
              <a:t>  3 minutes</a:t>
            </a:r>
            <a:endParaRPr lang="en-US" b="1" i="0" dirty="0"/>
          </a:p>
          <a:p>
            <a:endParaRPr lang="en-US" b="0" i="0" dirty="0"/>
          </a:p>
          <a:p>
            <a:r>
              <a:rPr lang="en-US" b="1" i="1" dirty="0"/>
              <a:t>Facilitator says:</a:t>
            </a:r>
          </a:p>
          <a:p>
            <a:pPr marL="171450" indent="-171450">
              <a:buFont typeface="Arial" panose="020B0604020202020204" pitchFamily="34" charset="0"/>
              <a:buChar char="•"/>
            </a:pPr>
            <a:r>
              <a:rPr lang="en-US" b="0" i="0" dirty="0"/>
              <a:t>[click to animate] Why is it important to communicate high expectations?</a:t>
            </a:r>
          </a:p>
          <a:p>
            <a:pPr marL="171450" indent="-171450">
              <a:buFont typeface="Arial" panose="020B0604020202020204" pitchFamily="34" charset="0"/>
              <a:buChar char="•"/>
            </a:pPr>
            <a:r>
              <a:rPr lang="en-US" b="0" i="0" dirty="0"/>
              <a:t>[look for volunteer, then animate the answer]</a:t>
            </a:r>
          </a:p>
          <a:p>
            <a:pPr marL="171450" indent="-171450">
              <a:buFont typeface="Arial" panose="020B0604020202020204" pitchFamily="34" charset="0"/>
              <a:buChar char="•"/>
            </a:pPr>
            <a:r>
              <a:rPr lang="en-US" b="0" i="0" dirty="0"/>
              <a:t>[click to animate] What are some ways in which you can do this?  </a:t>
            </a:r>
          </a:p>
          <a:p>
            <a:pPr marL="171450" indent="-171450">
              <a:buFont typeface="Arial" panose="020B0604020202020204" pitchFamily="34" charset="0"/>
              <a:buChar char="•"/>
            </a:pPr>
            <a:r>
              <a:rPr lang="en-US" b="0" i="0" dirty="0"/>
              <a:t>[click to animate] You could communicate clear expectations and [click to animate] Create an environment in which there is genuine respect for students.  But what does this look and sound like? Please brainstorm some ideas with a neighbor and then I’ll ask for some volunteers]</a:t>
            </a:r>
          </a:p>
          <a:p>
            <a:pPr marL="171450" indent="-171450">
              <a:buFont typeface="Arial" panose="020B0604020202020204" pitchFamily="34" charset="0"/>
              <a:buChar char="•"/>
            </a:pPr>
            <a:r>
              <a:rPr lang="en-US" b="0" i="0" dirty="0"/>
              <a:t>[Listen for: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Communicate clear expectations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Be specific in what you expect students to know and be able to do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Create an environment in which there is genuine respect for students and a belief in their capability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Encourage students to meet expectations for a particular task</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Offer praise when standards are met]</a:t>
            </a:r>
          </a:p>
          <a:p>
            <a:pPr marL="171450" indent="-171450">
              <a:buFont typeface="Arial" panose="020B0604020202020204" pitchFamily="34" charset="0"/>
              <a:buChar char="•"/>
            </a:pPr>
            <a:endParaRPr lang="en-US" b="0" i="0" dirty="0"/>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15</a:t>
            </a:fld>
            <a:endParaRPr lang="en-US"/>
          </a:p>
        </p:txBody>
      </p:sp>
    </p:spTree>
    <p:extLst>
      <p:ext uri="{BB962C8B-B14F-4D97-AF65-F5344CB8AC3E}">
        <p14:creationId xmlns:p14="http://schemas.microsoft.com/office/powerpoint/2010/main" val="3485907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endParaRPr lang="en-US" b="1" i="1" dirty="0"/>
          </a:p>
          <a:p>
            <a:r>
              <a:rPr lang="en-US" b="1" i="1" dirty="0"/>
              <a:t>Objective of this slide:</a:t>
            </a:r>
            <a:r>
              <a:rPr lang="en-US" b="0" i="0" dirty="0"/>
              <a:t> Provide the why and the how for learning within the context of culture.</a:t>
            </a:r>
            <a:endParaRPr lang="en-US" b="1" i="1" dirty="0"/>
          </a:p>
          <a:p>
            <a:endParaRPr lang="en-US" b="0" i="0" dirty="0"/>
          </a:p>
          <a:p>
            <a:r>
              <a:rPr lang="en-US" b="1" i="1" dirty="0"/>
              <a:t>Estimated time: </a:t>
            </a:r>
            <a:r>
              <a:rPr lang="en-US" b="0" i="1" dirty="0"/>
              <a:t> </a:t>
            </a:r>
            <a:r>
              <a:rPr lang="en-US" b="0" i="0" dirty="0"/>
              <a:t>4 minutes</a:t>
            </a:r>
            <a:endParaRPr lang="en-US" b="1" i="0" dirty="0"/>
          </a:p>
          <a:p>
            <a:endParaRPr lang="en-US" b="0" i="0" dirty="0"/>
          </a:p>
          <a:p>
            <a:r>
              <a:rPr lang="en-US" b="1" i="1" dirty="0"/>
              <a:t>Facilitator says:</a:t>
            </a:r>
            <a:endParaRPr lang="en-US" b="0" i="0" dirty="0"/>
          </a:p>
          <a:p>
            <a:pPr marL="171450" indent="-171450">
              <a:buFont typeface="Arial" panose="020B0604020202020204" pitchFamily="34" charset="0"/>
              <a:buChar char="•"/>
            </a:pPr>
            <a:r>
              <a:rPr lang="en-US" dirty="0"/>
              <a:t>[click to animate] Why is this important?  </a:t>
            </a:r>
          </a:p>
          <a:p>
            <a:pPr marL="171450" indent="-171450">
              <a:buFont typeface="Arial" panose="020B0604020202020204" pitchFamily="34" charset="0"/>
              <a:buChar char="•"/>
            </a:pPr>
            <a:r>
              <a:rPr lang="en-US" dirty="0"/>
              <a:t>[click to animate] Students from minority cultures may feel pressured to disavow themselves of their cultural beliefs and norms to assimilate into the majority culture.</a:t>
            </a:r>
          </a:p>
          <a:p>
            <a:pPr marL="171450" indent="-171450">
              <a:buFont typeface="Arial" panose="020B0604020202020204" pitchFamily="34" charset="0"/>
              <a:buChar char="•"/>
            </a:pPr>
            <a:r>
              <a:rPr lang="en-US" dirty="0"/>
              <a:t>From your experiences, have any of you seen this happen?  What was the situation?</a:t>
            </a:r>
          </a:p>
          <a:p>
            <a:pPr marL="171450" indent="-171450">
              <a:buFont typeface="Arial" panose="020B0604020202020204" pitchFamily="34" charset="0"/>
              <a:buChar char="•"/>
            </a:pPr>
            <a:r>
              <a:rPr lang="en-US" dirty="0"/>
              <a:t>[click to animate] What are some of the things that you can do to support learning within the context of culture?</a:t>
            </a:r>
          </a:p>
          <a:p>
            <a:pPr marL="171450" indent="-171450">
              <a:buFont typeface="Arial" panose="020B0604020202020204" pitchFamily="34" charset="0"/>
              <a:buChar char="•"/>
            </a:pPr>
            <a:r>
              <a:rPr lang="en-US" dirty="0"/>
              <a:t>[click to animate] One thing is to vary teaching strategies.  But what does that mean exactly?  Does anyone have any examples to share?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[Listen for:</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Use cooperative learning especially for material new to the students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Assign independent work after students are familiar with concept</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Use role-playing strategies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Assign students research projects that focus on issues or concepts that apply to their own community or cultural group</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Provide various options for completing an assignment]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 to animate] You could also work to bridge cultural differences.  What could that look like in your workspace? Each table, please come up with an idea and then we’ll go around and share.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[Listen for:</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Teach and talk to students about differences between individuals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Show how differences among the students make for better learning</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Attend community events of the students and discuss the events with the students]</a:t>
            </a:r>
          </a:p>
        </p:txBody>
      </p:sp>
      <p:sp>
        <p:nvSpPr>
          <p:cNvPr id="4" name="Slide Number Placeholder 3"/>
          <p:cNvSpPr>
            <a:spLocks noGrp="1"/>
          </p:cNvSpPr>
          <p:nvPr>
            <p:ph type="sldNum" sz="quarter" idx="10"/>
          </p:nvPr>
        </p:nvSpPr>
        <p:spPr/>
        <p:txBody>
          <a:bodyPr/>
          <a:lstStyle/>
          <a:p>
            <a:fld id="{896ECE7F-0B4A-4070-80F6-26359A84C081}" type="slidenum">
              <a:rPr lang="en-US" smtClean="0"/>
              <a:t>16</a:t>
            </a:fld>
            <a:endParaRPr lang="en-US"/>
          </a:p>
        </p:txBody>
      </p:sp>
    </p:spTree>
    <p:extLst>
      <p:ext uri="{BB962C8B-B14F-4D97-AF65-F5344CB8AC3E}">
        <p14:creationId xmlns:p14="http://schemas.microsoft.com/office/powerpoint/2010/main" val="4099299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endParaRPr lang="en-US" b="1" i="1" dirty="0"/>
          </a:p>
          <a:p>
            <a:r>
              <a:rPr lang="en-US" b="1" i="1" dirty="0"/>
              <a:t>Objective of this slide: </a:t>
            </a:r>
            <a:r>
              <a:rPr lang="en-US" b="0" i="0" dirty="0"/>
              <a:t>Provide the why and how for student-centered instruction</a:t>
            </a:r>
            <a:endParaRPr lang="en-US" b="1" i="1" dirty="0"/>
          </a:p>
          <a:p>
            <a:endParaRPr lang="en-US" b="0" i="0" dirty="0"/>
          </a:p>
          <a:p>
            <a:r>
              <a:rPr lang="en-US" b="1" i="1" dirty="0"/>
              <a:t>Estimated time:</a:t>
            </a:r>
            <a:r>
              <a:rPr lang="en-US" b="0" i="0" dirty="0"/>
              <a:t> 5 minutes</a:t>
            </a:r>
            <a:endParaRPr lang="en-US" b="1" i="0" dirty="0"/>
          </a:p>
          <a:p>
            <a:endParaRPr lang="en-US" b="0" i="0" dirty="0"/>
          </a:p>
          <a:p>
            <a:r>
              <a:rPr lang="en-US" b="1" i="1" dirty="0"/>
              <a:t>Facilitator says:</a:t>
            </a:r>
            <a:endParaRPr lang="en-US" b="0" i="0" dirty="0"/>
          </a:p>
          <a:p>
            <a:pPr marL="171450" indent="-171450">
              <a:buFont typeface="Arial" panose="020B0604020202020204" pitchFamily="34" charset="0"/>
              <a:buChar char="•"/>
            </a:pPr>
            <a:r>
              <a:rPr lang="en-US" dirty="0"/>
              <a:t>[click to animate] Why is student-centered instruction important?</a:t>
            </a:r>
          </a:p>
          <a:p>
            <a:pPr marL="171450" indent="-171450">
              <a:buFont typeface="Arial" panose="020B0604020202020204" pitchFamily="34" charset="0"/>
              <a:buChar char="•"/>
            </a:pPr>
            <a:r>
              <a:rPr lang="en-US" dirty="0"/>
              <a:t>[click to animate] Can I have a volunteer read this?</a:t>
            </a:r>
          </a:p>
          <a:p>
            <a:pPr marL="171450" indent="-171450">
              <a:buFont typeface="Arial" panose="020B0604020202020204" pitchFamily="34" charset="0"/>
              <a:buChar char="•"/>
            </a:pPr>
            <a:r>
              <a:rPr lang="en-US" dirty="0"/>
              <a:t>In what other session have we talked about the importance of students interacting with peers? [listen for: student-to-student interactions, accountable talk] [click to animate the accountable talk chart]</a:t>
            </a:r>
          </a:p>
          <a:p>
            <a:pPr marL="171450" indent="-171450">
              <a:buFont typeface="Arial" panose="020B0604020202020204" pitchFamily="34" charset="0"/>
              <a:buChar char="•"/>
            </a:pPr>
            <a:r>
              <a:rPr lang="en-US" dirty="0"/>
              <a:t>[click to animate] How can we promote student engagement?</a:t>
            </a:r>
          </a:p>
          <a:p>
            <a:pPr marL="171450" indent="-171450">
              <a:buFont typeface="Arial" panose="020B0604020202020204" pitchFamily="34" charset="0"/>
              <a:buChar char="•"/>
            </a:pPr>
            <a:r>
              <a:rPr lang="en-US" dirty="0"/>
              <a:t>[click to animate] Encourage shared responsibility of instruction</a:t>
            </a:r>
          </a:p>
          <a:p>
            <a:pPr marL="171450" indent="-171450">
              <a:buFont typeface="Arial" panose="020B0604020202020204" pitchFamily="34" charset="0"/>
              <a:buChar char="•"/>
            </a:pPr>
            <a:r>
              <a:rPr lang="en-US" dirty="0"/>
              <a:t>[click to animate] Create inquiry-based/discovery-oriented opportunities?</a:t>
            </a:r>
          </a:p>
          <a:p>
            <a:pPr marL="171450" indent="-171450">
              <a:buFont typeface="Arial" panose="020B0604020202020204" pitchFamily="34" charset="0"/>
              <a:buChar char="•"/>
            </a:pPr>
            <a:r>
              <a:rPr lang="en-US" dirty="0"/>
              <a:t>[click to animate] and encourage a community of learners?</a:t>
            </a:r>
          </a:p>
          <a:p>
            <a:pPr marL="171450" indent="-171450">
              <a:buFont typeface="Arial" panose="020B0604020202020204" pitchFamily="34" charset="0"/>
              <a:buChar char="•"/>
            </a:pPr>
            <a:r>
              <a:rPr lang="en-US" dirty="0"/>
              <a:t>[assign each table one, and then provide work time.  Each table will share the ideas for their strategy after 3 minutes]</a:t>
            </a:r>
          </a:p>
          <a:p>
            <a:pPr marL="171450" indent="-171450">
              <a:buFont typeface="Arial" panose="020B0604020202020204" pitchFamily="34" charset="0"/>
              <a:buChar char="•"/>
            </a:pPr>
            <a:r>
              <a:rPr lang="en-US" dirty="0"/>
              <a:t>[Listen for: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Promote student engagement</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Have students generate lists of topics they wish to study and/or research</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Allow students to select their own reading material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Share responsibility of instruction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Initiate cooperative learning groups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Have students lead discussion groups or reteach concepts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Create inquiry-based/discovery-oriented curriculum</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Create classroom projects that involve the community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Encourage a community of learners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Form book clubs or literature for reading discussions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Conduct student-directed sharing time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Use cooperative learning strategies such as Jigsaw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17</a:t>
            </a:fld>
            <a:endParaRPr lang="en-US"/>
          </a:p>
        </p:txBody>
      </p:sp>
    </p:spTree>
    <p:extLst>
      <p:ext uri="{BB962C8B-B14F-4D97-AF65-F5344CB8AC3E}">
        <p14:creationId xmlns:p14="http://schemas.microsoft.com/office/powerpoint/2010/main" val="4079516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endParaRPr lang="en-US" b="1" i="1" dirty="0"/>
          </a:p>
          <a:p>
            <a:r>
              <a:rPr lang="en-US" b="1" i="1" dirty="0"/>
              <a:t>Objective of this slide:</a:t>
            </a:r>
            <a:r>
              <a:rPr lang="en-US" b="0" i="0" dirty="0"/>
              <a:t> Provide the why and how for culturally mediated instruction</a:t>
            </a:r>
            <a:endParaRPr lang="en-US" b="1" i="1" dirty="0"/>
          </a:p>
          <a:p>
            <a:endParaRPr lang="en-US" b="0" i="0" dirty="0"/>
          </a:p>
          <a:p>
            <a:r>
              <a:rPr lang="en-US" b="1" i="1" dirty="0"/>
              <a:t>Estimated time:</a:t>
            </a:r>
            <a:r>
              <a:rPr lang="en-US" b="0" i="0" dirty="0"/>
              <a:t> 5 minutes</a:t>
            </a:r>
            <a:endParaRPr lang="en-US" b="1" i="0" dirty="0"/>
          </a:p>
          <a:p>
            <a:endParaRPr lang="en-US" b="0" i="0" dirty="0"/>
          </a:p>
          <a:p>
            <a:r>
              <a:rPr lang="en-US" b="1" i="1" dirty="0"/>
              <a:t>Facilitator says:</a:t>
            </a:r>
            <a:endParaRPr lang="en-US" b="0" i="0" dirty="0"/>
          </a:p>
          <a:p>
            <a:pPr marL="171450" indent="-171450">
              <a:buFont typeface="Arial" panose="020B0604020202020204" pitchFamily="34" charset="0"/>
              <a:buChar char="•"/>
            </a:pPr>
            <a:r>
              <a:rPr lang="en-US" dirty="0"/>
              <a:t>What is culturally mediated instruction?</a:t>
            </a:r>
          </a:p>
          <a:p>
            <a:pPr marL="628650" lvl="1" indent="-171450">
              <a:buFont typeface="Arial" panose="020B0604020202020204" pitchFamily="34" charset="0"/>
              <a:buChar char="•"/>
            </a:pPr>
            <a:r>
              <a:rPr lang="en-US" dirty="0"/>
              <a:t>[Listen for: </a:t>
            </a:r>
            <a:r>
              <a:rPr lang="en-US" sz="1200" b="0" i="0" kern="1200" dirty="0">
                <a:solidFill>
                  <a:schemeClr val="tx1"/>
                </a:solidFill>
                <a:effectLst/>
                <a:latin typeface="+mn-lt"/>
                <a:ea typeface="+mn-ea"/>
                <a:cs typeface="+mn-cs"/>
              </a:rPr>
              <a:t>when it incorporates and integrates diverse ways of knowing, understanding, and representing information. Instruction and learning take place in an environment that encourages multicultural viewpoints and allows for inclusion of knowledge that is relevant to the students.]</a:t>
            </a:r>
            <a:endParaRPr lang="en-US" dirty="0"/>
          </a:p>
          <a:p>
            <a:pPr marL="171450" indent="-171450">
              <a:buFont typeface="Arial" panose="020B0604020202020204" pitchFamily="34" charset="0"/>
              <a:buChar char="•"/>
            </a:pPr>
            <a:r>
              <a:rPr lang="en-US" dirty="0"/>
              <a:t>[click to animate] Why is culturally mediated instruction important?</a:t>
            </a:r>
          </a:p>
          <a:p>
            <a:pPr marL="171450" indent="-171450">
              <a:buFont typeface="Arial" panose="020B0604020202020204" pitchFamily="34" charset="0"/>
              <a:buChar char="•"/>
            </a:pPr>
            <a:r>
              <a:rPr lang="en-US" dirty="0"/>
              <a:t>[click to animate] Students need to understand that there is more than one way to interpret a statement, event, or action.  What exactly does that mean?  One company that has done a nice job in their advertising campaigns is HSBC. They’ve been able to illustrate how the same thing can be interpreted in different ways.</a:t>
            </a:r>
          </a:p>
          <a:p>
            <a:pPr marL="171450" indent="-171450">
              <a:buFont typeface="Arial" panose="020B0604020202020204" pitchFamily="34" charset="0"/>
              <a:buChar char="•"/>
            </a:pPr>
            <a:r>
              <a:rPr lang="en-US" dirty="0"/>
              <a:t>[click to animate] Here is one example. Going on a holiday (vacation) can look very different in the eyes of the beholder.</a:t>
            </a:r>
          </a:p>
          <a:p>
            <a:pPr marL="171450" indent="-171450">
              <a:buFont typeface="Arial" panose="020B0604020202020204" pitchFamily="34" charset="0"/>
              <a:buChar char="•"/>
            </a:pPr>
            <a:r>
              <a:rPr lang="en-US" dirty="0"/>
              <a:t>[click to animate]   So how can you account for this in the time you spend with students?</a:t>
            </a:r>
          </a:p>
          <a:p>
            <a:pPr marL="171450" indent="-171450">
              <a:buFont typeface="Arial" panose="020B0604020202020204" pitchFamily="34" charset="0"/>
              <a:buChar char="•"/>
            </a:pPr>
            <a:r>
              <a:rPr lang="en-US" dirty="0"/>
              <a:t>[click to animate] Understand student learning style preferences. Think back to our session on differentiating instruction.  What are some of the things that you would do? </a:t>
            </a:r>
          </a:p>
          <a:p>
            <a:pPr marL="171450" indent="-171450">
              <a:buFont typeface="Arial" panose="020B0604020202020204" pitchFamily="34" charset="0"/>
              <a:buChar char="•"/>
            </a:pPr>
            <a:r>
              <a:rPr lang="en-US" dirty="0"/>
              <a:t>[click to animate] Involve students in their own goal-setting. How many of you already do that now? What does that look and sound like at your school?</a:t>
            </a:r>
          </a:p>
          <a:p>
            <a:pPr marL="171450" indent="-171450">
              <a:buFont typeface="Arial" panose="020B0604020202020204" pitchFamily="34" charset="0"/>
              <a:buChar char="•"/>
            </a:pPr>
            <a:r>
              <a:rPr lang="en-US" dirty="0"/>
              <a:t>[click to animate] Create an environment that encourages and embraces culture. What are some steps that you can take here?  </a:t>
            </a:r>
          </a:p>
          <a:p>
            <a:pPr marL="628650" lvl="1" indent="-171450">
              <a:buFont typeface="Arial" panose="020B0604020202020204" pitchFamily="34" charset="0"/>
              <a:buChar char="•"/>
            </a:pPr>
            <a:r>
              <a:rPr lang="en-US" dirty="0"/>
              <a:t>[Listen for:</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Employ patterns of management familiar to students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Allow students ample opportunities to share their cultural knowledge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Question and challenge students on their beliefs and actions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Teach students to question and challenge their own beliefs and actions</a:t>
            </a:r>
          </a:p>
          <a:p>
            <a:pPr marL="1085850" lvl="2" indent="-171450">
              <a:buFont typeface="Arial" panose="020B0604020202020204" pitchFamily="34" charset="0"/>
              <a:buChar char="•"/>
            </a:pPr>
            <a:r>
              <a:rPr lang="en-US" sz="1600" kern="1200" dirty="0">
                <a:solidFill>
                  <a:schemeClr val="tx1"/>
                </a:solidFill>
                <a:effectLst/>
                <a:latin typeface="+mn-lt"/>
                <a:ea typeface="+mn-ea"/>
                <a:cs typeface="+mn-cs"/>
              </a:rPr>
              <a:t>Provide</a:t>
            </a:r>
            <a:r>
              <a:rPr lang="en-US" sz="1050" kern="120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positive images and representations of cultural diversity.]  </a:t>
            </a:r>
            <a:r>
              <a:rPr lang="en-US" sz="105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18</a:t>
            </a:fld>
            <a:endParaRPr lang="en-US"/>
          </a:p>
        </p:txBody>
      </p:sp>
    </p:spTree>
    <p:extLst>
      <p:ext uri="{BB962C8B-B14F-4D97-AF65-F5344CB8AC3E}">
        <p14:creationId xmlns:p14="http://schemas.microsoft.com/office/powerpoint/2010/main" val="2158926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endParaRPr lang="en-US" b="1" i="1" dirty="0"/>
          </a:p>
          <a:p>
            <a:r>
              <a:rPr lang="en-US" b="1" i="1" dirty="0"/>
              <a:t>Objective of this slide:</a:t>
            </a:r>
            <a:r>
              <a:rPr lang="en-US" b="0" i="0" dirty="0"/>
              <a:t> Provide the why and the how for reshaping the curriculum.</a:t>
            </a:r>
            <a:endParaRPr lang="en-US" b="1" i="1" dirty="0"/>
          </a:p>
          <a:p>
            <a:endParaRPr lang="en-US" b="0" i="0" dirty="0"/>
          </a:p>
          <a:p>
            <a:r>
              <a:rPr lang="en-US" b="1" i="1" dirty="0"/>
              <a:t>Estimated time:</a:t>
            </a:r>
            <a:r>
              <a:rPr lang="en-US" b="0" i="0" dirty="0"/>
              <a:t> 4 minutes</a:t>
            </a:r>
            <a:endParaRPr lang="en-US" b="1" i="0" dirty="0"/>
          </a:p>
          <a:p>
            <a:endParaRPr lang="en-US" b="0" i="0" dirty="0"/>
          </a:p>
          <a:p>
            <a:r>
              <a:rPr lang="en-US" b="1" i="1" dirty="0"/>
              <a:t>Facilitator says:</a:t>
            </a:r>
          </a:p>
          <a:p>
            <a:pPr marL="171450" indent="-171450">
              <a:buFont typeface="Arial" panose="020B0604020202020204" pitchFamily="34" charset="0"/>
              <a:buChar char="•"/>
            </a:pPr>
            <a:r>
              <a:rPr lang="en-US" b="0" i="0" dirty="0"/>
              <a:t>[click to animate] We know that as RAs you aren’t writing lesson plans and curriculum at this time, but you are supporting its execution in the classroom in whole group, small group, 1:1, or in a computer lab.  You’ll still have opportunities to [click to animate] help use students’ personal experiences to develop new skills and knowledge to help students make meaningful connections between school and real-life situations.</a:t>
            </a:r>
          </a:p>
          <a:p>
            <a:pPr marL="171450" indent="-171450">
              <a:buFont typeface="Arial" panose="020B0604020202020204" pitchFamily="34" charset="0"/>
              <a:buChar char="•"/>
            </a:pPr>
            <a:r>
              <a:rPr lang="en-US" b="0" i="0" dirty="0"/>
              <a:t>[click to animate] So how could you do this?</a:t>
            </a:r>
          </a:p>
          <a:p>
            <a:pPr lvl="2"/>
            <a:r>
              <a:rPr lang="en-US" b="0" i="0" dirty="0"/>
              <a:t>[click to animate] You could use resources other than textbooks.  For example, </a:t>
            </a:r>
            <a:r>
              <a:rPr lang="en-US" sz="1200" b="0" i="0" kern="1200" dirty="0">
                <a:solidFill>
                  <a:schemeClr val="tx1"/>
                </a:solidFill>
                <a:effectLst/>
                <a:latin typeface="+mn-lt"/>
                <a:ea typeface="+mn-ea"/>
                <a:cs typeface="+mn-cs"/>
              </a:rPr>
              <a:t>h</a:t>
            </a:r>
            <a:r>
              <a:rPr lang="en-US" sz="1200" kern="1200" dirty="0">
                <a:solidFill>
                  <a:schemeClr val="tx1"/>
                </a:solidFill>
                <a:effectLst/>
                <a:latin typeface="+mn-lt"/>
                <a:ea typeface="+mn-ea"/>
                <a:cs typeface="+mn-cs"/>
              </a:rPr>
              <a:t>ave students research aspects of a topic within their community, encourage students to interview members of their community who have knowledge of the topic they are studying, or provide information to the students on alternative viewpoints or beliefs of a topic.</a:t>
            </a:r>
          </a:p>
          <a:p>
            <a:pPr lvl="2"/>
            <a:r>
              <a:rPr lang="en-US" sz="1200" kern="1200" dirty="0">
                <a:solidFill>
                  <a:schemeClr val="tx1"/>
                </a:solidFill>
                <a:effectLst/>
                <a:latin typeface="+mn-lt"/>
                <a:ea typeface="+mn-ea"/>
                <a:cs typeface="+mn-cs"/>
              </a:rPr>
              <a:t>[click to animate] You could also support your MCL or TRT in developing opportunities that are more reflective of student backgrounds and learning styles, such as including cooperative learning strategies or allowing students the choice of working alone or in groups on certain projects.</a:t>
            </a:r>
            <a:endParaRPr lang="en-US" sz="14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0" i="0" dirty="0"/>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19</a:t>
            </a:fld>
            <a:endParaRPr lang="en-US"/>
          </a:p>
        </p:txBody>
      </p:sp>
    </p:spTree>
    <p:extLst>
      <p:ext uri="{BB962C8B-B14F-4D97-AF65-F5344CB8AC3E}">
        <p14:creationId xmlns:p14="http://schemas.microsoft.com/office/powerpoint/2010/main" val="102664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a:t>
            </a:r>
          </a:p>
          <a:p>
            <a:endParaRPr lang="en-US" b="1" i="1" dirty="0"/>
          </a:p>
          <a:p>
            <a:r>
              <a:rPr lang="en-US" b="1" i="1" dirty="0"/>
              <a:t>Objective of this slide: </a:t>
            </a:r>
            <a:r>
              <a:rPr lang="en-US" b="0" i="0" dirty="0"/>
              <a:t>Provide a do now for participants as they enter into the room</a:t>
            </a:r>
            <a:endParaRPr lang="en-US" b="1" i="1" dirty="0"/>
          </a:p>
          <a:p>
            <a:endParaRPr lang="en-US" b="1" i="1" dirty="0"/>
          </a:p>
          <a:p>
            <a:r>
              <a:rPr lang="en-US" b="1" i="1" dirty="0"/>
              <a:t>Estimated time: </a:t>
            </a:r>
            <a:r>
              <a:rPr lang="en-US" b="0" i="0" dirty="0"/>
              <a:t>3 minutes</a:t>
            </a:r>
            <a:endParaRPr lang="en-US" b="1" i="1" dirty="0"/>
          </a:p>
          <a:p>
            <a:endParaRPr lang="en-US" b="1" i="1" dirty="0"/>
          </a:p>
          <a:p>
            <a:r>
              <a:rPr lang="en-US" b="1" i="1" dirty="0"/>
              <a:t>Facilitator says:</a:t>
            </a:r>
          </a:p>
          <a:p>
            <a:pPr marL="171450" indent="-171450">
              <a:buFont typeface="Arial" panose="020B0604020202020204" pitchFamily="34" charset="0"/>
              <a:buChar char="•"/>
            </a:pPr>
            <a:r>
              <a:rPr lang="en-US" b="0" i="0" dirty="0"/>
              <a:t>Welcome back! As always, we’re going to start with a Do Now. Take a minute to jot down your thoughts on this question. How do you incorporate students’ interests, backgrounds, and experiences into your classroom?</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2</a:t>
            </a:fld>
            <a:endParaRPr lang="en-US"/>
          </a:p>
        </p:txBody>
      </p:sp>
    </p:spTree>
    <p:extLst>
      <p:ext uri="{BB962C8B-B14F-4D97-AF65-F5344CB8AC3E}">
        <p14:creationId xmlns:p14="http://schemas.microsoft.com/office/powerpoint/2010/main" val="2359545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endParaRPr lang="en-US" b="1" i="1" dirty="0"/>
          </a:p>
          <a:p>
            <a:r>
              <a:rPr lang="en-US" b="1" i="1" dirty="0"/>
              <a:t>Objective of this slide:</a:t>
            </a:r>
            <a:r>
              <a:rPr lang="en-US" b="0" i="0" dirty="0"/>
              <a:t> Provide the why and the how about the teacher as a facilitator </a:t>
            </a:r>
            <a:endParaRPr lang="en-US" b="1" i="1" dirty="0"/>
          </a:p>
          <a:p>
            <a:endParaRPr lang="en-US" b="0" i="0" dirty="0"/>
          </a:p>
          <a:p>
            <a:r>
              <a:rPr lang="en-US" b="1" i="1" dirty="0"/>
              <a:t>Estimated time: </a:t>
            </a:r>
            <a:r>
              <a:rPr lang="en-US" b="0" i="0" dirty="0"/>
              <a:t>4 minutes</a:t>
            </a:r>
            <a:endParaRPr lang="en-US" b="1" i="0" dirty="0"/>
          </a:p>
          <a:p>
            <a:endParaRPr lang="en-US" b="0" i="0" dirty="0"/>
          </a:p>
          <a:p>
            <a:r>
              <a:rPr lang="en-US" b="1" i="1" dirty="0"/>
              <a:t>Facilitator says:</a:t>
            </a:r>
            <a:endParaRPr lang="en-US" b="0" i="0" dirty="0"/>
          </a:p>
          <a:p>
            <a:pPr marL="171450" indent="-171450">
              <a:buFont typeface="Arial" panose="020B0604020202020204" pitchFamily="34" charset="0"/>
              <a:buChar char="•"/>
            </a:pPr>
            <a:r>
              <a:rPr lang="en-US" dirty="0"/>
              <a:t>[click to animate] Finally, it is the job of the MCL, TRT, and you all as RAs to be facilitators in the classroom, small groups, or labs, [click to animate] facilitating the transfer of what is learned from school to real-life situations.  You can do that even better when you use the students’ home cultural experiences as a foundation to build upon.</a:t>
            </a:r>
          </a:p>
          <a:p>
            <a:pPr marL="171450" indent="-171450">
              <a:buFont typeface="Arial" panose="020B0604020202020204" pitchFamily="34" charset="0"/>
              <a:buChar char="•"/>
            </a:pPr>
            <a:r>
              <a:rPr lang="en-US" dirty="0"/>
              <a:t>[click to animate] You can help support your MCL or TRT in doing this, or also do it on your own, by [click to animate]: Encouraging learning about the students’ cultures. This could include: </a:t>
            </a:r>
            <a:r>
              <a:rPr lang="en-US" sz="1200" kern="1200" dirty="0">
                <a:solidFill>
                  <a:schemeClr val="tx1"/>
                </a:solidFill>
                <a:effectLst/>
                <a:latin typeface="+mn-lt"/>
                <a:ea typeface="+mn-ea"/>
                <a:cs typeface="+mn-cs"/>
              </a:rPr>
              <a:t>having students share artifacts from home that reflect their culture, having students write about traditions shared by their families, or having students research different aspects of their culture.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[click to animate] You could also use community resources, such as having community members speak to students on various subjects, asking them to teach a lesson or give a demonstration (in their field of expertise) to the students, or inviting parents to the classroom to show students alternative ways of approaching a problem (for example, in math: various ways of dividing numbers, naming decimals, etc.)</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20</a:t>
            </a:fld>
            <a:endParaRPr lang="en-US"/>
          </a:p>
        </p:txBody>
      </p:sp>
    </p:spTree>
    <p:extLst>
      <p:ext uri="{BB962C8B-B14F-4D97-AF65-F5344CB8AC3E}">
        <p14:creationId xmlns:p14="http://schemas.microsoft.com/office/powerpoint/2010/main" val="3567456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 this slide:</a:t>
            </a:r>
            <a:r>
              <a:rPr lang="en-US" b="0" i="0" dirty="0"/>
              <a:t> Provide the work-time to plan out some next steps</a:t>
            </a:r>
            <a:endParaRPr lang="en-US" b="1" i="1" dirty="0"/>
          </a:p>
          <a:p>
            <a:endParaRPr lang="en-US" b="0" i="0" dirty="0"/>
          </a:p>
          <a:p>
            <a:r>
              <a:rPr lang="en-US" b="1" i="1" dirty="0"/>
              <a:t>Estimated time:</a:t>
            </a:r>
            <a:r>
              <a:rPr lang="en-US" b="0" i="0" dirty="0"/>
              <a:t> 5–20 minutes, depending on length of session</a:t>
            </a:r>
            <a:endParaRPr lang="en-US" b="1" i="0" dirty="0"/>
          </a:p>
          <a:p>
            <a:endParaRPr lang="en-US" b="0" i="0" dirty="0"/>
          </a:p>
          <a:p>
            <a:r>
              <a:rPr lang="en-US" b="1" i="1" dirty="0"/>
              <a:t>Facilitator says:</a:t>
            </a:r>
            <a:endParaRPr lang="en-US" b="0" i="0" dirty="0"/>
          </a:p>
          <a:p>
            <a:pPr marL="171450" indent="-171450">
              <a:buFont typeface="Arial" panose="020B0604020202020204" pitchFamily="34" charset="0"/>
              <a:buChar char="•"/>
            </a:pPr>
            <a:r>
              <a:rPr lang="en-US" dirty="0"/>
              <a:t>Based on your self-assessment and what you’ve learned today, what are some next steps that you can take towards creating or supporting a (more) culturally responsive classroom? You’ll have 20 minutes of work time to jot down some ideas and then we’ll ask for a few volunteers to share.</a:t>
            </a:r>
          </a:p>
          <a:p>
            <a:pPr marL="171450" indent="-171450">
              <a:buFont typeface="Arial" panose="020B0604020202020204" pitchFamily="34" charset="0"/>
              <a:buChar char="•"/>
            </a:pPr>
            <a:r>
              <a:rPr lang="en-US" dirty="0"/>
              <a:t>Could I have a few volunteers share some of their takeaways and next steps?</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21</a:t>
            </a:fld>
            <a:endParaRPr lang="en-US"/>
          </a:p>
        </p:txBody>
      </p:sp>
    </p:spTree>
    <p:extLst>
      <p:ext uri="{BB962C8B-B14F-4D97-AF65-F5344CB8AC3E}">
        <p14:creationId xmlns:p14="http://schemas.microsoft.com/office/powerpoint/2010/main" val="433090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 this slide:</a:t>
            </a:r>
            <a:r>
              <a:rPr lang="en-US" b="0" i="0" dirty="0"/>
              <a:t> Provide resources for additional learning</a:t>
            </a:r>
            <a:endParaRPr lang="en-US" b="1" i="1" dirty="0"/>
          </a:p>
          <a:p>
            <a:endParaRPr lang="en-US" b="0" i="0" dirty="0"/>
          </a:p>
          <a:p>
            <a:r>
              <a:rPr lang="en-US" b="1" i="1" dirty="0"/>
              <a:t>Estimated time: </a:t>
            </a:r>
            <a:r>
              <a:rPr lang="en-US" b="0" i="0" dirty="0"/>
              <a:t>none – info only.</a:t>
            </a:r>
            <a:endParaRPr lang="en-US" b="1" i="0" dirty="0"/>
          </a:p>
          <a:p>
            <a:endParaRPr lang="en-US" b="0" i="0" dirty="0"/>
          </a:p>
          <a:p>
            <a:r>
              <a:rPr lang="en-US" b="1" i="1" dirty="0"/>
              <a:t>Facilitator says:</a:t>
            </a:r>
            <a:r>
              <a:rPr lang="en-US" b="0" i="0" dirty="0"/>
              <a:t> </a:t>
            </a:r>
          </a:p>
          <a:p>
            <a:pPr marL="171450" indent="-171450">
              <a:buFont typeface="Arial" panose="020B0604020202020204" pitchFamily="34" charset="0"/>
              <a:buChar char="•"/>
            </a:pPr>
            <a:r>
              <a:rPr lang="en-US" b="0" i="0" dirty="0"/>
              <a:t>[providing info only]</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22</a:t>
            </a:fld>
            <a:endParaRPr lang="en-US"/>
          </a:p>
        </p:txBody>
      </p:sp>
    </p:spTree>
    <p:extLst>
      <p:ext uri="{BB962C8B-B14F-4D97-AF65-F5344CB8AC3E}">
        <p14:creationId xmlns:p14="http://schemas.microsoft.com/office/powerpoint/2010/main" val="489534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ECE7F-0B4A-4070-80F6-26359A84C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21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a:t>
            </a:r>
          </a:p>
          <a:p>
            <a:endParaRPr lang="en-US" b="1" i="1" dirty="0"/>
          </a:p>
          <a:p>
            <a:r>
              <a:rPr lang="en-US" b="1" i="1" dirty="0"/>
              <a:t>Objective of this slide:</a:t>
            </a:r>
            <a:r>
              <a:rPr lang="en-US" b="1" i="0" u="none" dirty="0"/>
              <a:t> </a:t>
            </a:r>
            <a:r>
              <a:rPr lang="en-US" b="0" i="0" u="none" dirty="0"/>
              <a:t>Provide framing as to why we are having this session.</a:t>
            </a:r>
            <a:endParaRPr lang="en-US" b="1" i="1" dirty="0"/>
          </a:p>
          <a:p>
            <a:endParaRPr lang="en-US" b="0" i="0" dirty="0"/>
          </a:p>
          <a:p>
            <a:r>
              <a:rPr lang="en-US" b="1" i="1" dirty="0"/>
              <a:t>Estimated time:</a:t>
            </a:r>
            <a:r>
              <a:rPr lang="en-US" b="0" i="0" dirty="0"/>
              <a:t> 4 minutes</a:t>
            </a:r>
            <a:endParaRPr lang="en-US" b="1" i="0" dirty="0"/>
          </a:p>
          <a:p>
            <a:endParaRPr lang="en-US" b="0" i="0" dirty="0"/>
          </a:p>
          <a:p>
            <a:r>
              <a:rPr lang="en-US" b="1" i="1" dirty="0"/>
              <a:t>Facilitator says:</a:t>
            </a:r>
            <a:endParaRPr lang="en-US" b="0" i="0" dirty="0"/>
          </a:p>
          <a:p>
            <a:pPr marL="171450" indent="-171450">
              <a:buFont typeface="Arial" panose="020B0604020202020204" pitchFamily="34" charset="0"/>
              <a:buChar char="•"/>
            </a:pPr>
            <a:r>
              <a:rPr lang="en-US" dirty="0"/>
              <a:t>Why is it important that we think about our roles in a culturally responsive classroom?   </a:t>
            </a:r>
          </a:p>
          <a:p>
            <a:pPr marL="171450" indent="-171450">
              <a:buFont typeface="Arial" panose="020B0604020202020204" pitchFamily="34" charset="0"/>
              <a:buChar char="•"/>
            </a:pPr>
            <a:r>
              <a:rPr lang="en-US" dirty="0"/>
              <a:t>[click to animate] Can I have a volunteer read this statement? </a:t>
            </a:r>
          </a:p>
          <a:p>
            <a:pPr marL="171450" indent="-171450">
              <a:buFont typeface="Arial" panose="020B0604020202020204" pitchFamily="34" charset="0"/>
              <a:buChar char="•"/>
            </a:pPr>
            <a:r>
              <a:rPr lang="en-US" dirty="0"/>
              <a:t>Thank you.  Please take two minutes to talk with a neighbor about your reflections on this statement and how it connects to today’s session.</a:t>
            </a:r>
          </a:p>
        </p:txBody>
      </p:sp>
      <p:sp>
        <p:nvSpPr>
          <p:cNvPr id="4" name="Slide Number Placeholder 3"/>
          <p:cNvSpPr>
            <a:spLocks noGrp="1"/>
          </p:cNvSpPr>
          <p:nvPr>
            <p:ph type="sldNum" sz="quarter" idx="10"/>
          </p:nvPr>
        </p:nvSpPr>
        <p:spPr/>
        <p:txBody>
          <a:bodyPr/>
          <a:lstStyle/>
          <a:p>
            <a:fld id="{896ECE7F-0B4A-4070-80F6-26359A84C081}" type="slidenum">
              <a:rPr lang="en-US" smtClean="0"/>
              <a:t>3</a:t>
            </a:fld>
            <a:endParaRPr lang="en-US"/>
          </a:p>
        </p:txBody>
      </p:sp>
    </p:spTree>
    <p:extLst>
      <p:ext uri="{BB962C8B-B14F-4D97-AF65-F5344CB8AC3E}">
        <p14:creationId xmlns:p14="http://schemas.microsoft.com/office/powerpoint/2010/main" val="319780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a:t>
            </a:r>
          </a:p>
          <a:p>
            <a:endParaRPr lang="en-US" b="1" i="1" dirty="0"/>
          </a:p>
          <a:p>
            <a:r>
              <a:rPr lang="en-US" b="1" i="1" dirty="0"/>
              <a:t>Objective of this slide:</a:t>
            </a:r>
            <a:r>
              <a:rPr lang="en-US" b="0" i="0" dirty="0"/>
              <a:t> Provide the objectives of this session</a:t>
            </a:r>
            <a:endParaRPr lang="en-US" b="1" i="1" dirty="0"/>
          </a:p>
          <a:p>
            <a:endParaRPr lang="en-US" b="0" i="0" dirty="0"/>
          </a:p>
          <a:p>
            <a:r>
              <a:rPr lang="en-US" b="1" i="1" dirty="0"/>
              <a:t>Estimated time:</a:t>
            </a:r>
            <a:r>
              <a:rPr lang="en-US" b="0" i="0" dirty="0"/>
              <a:t> 1 minute</a:t>
            </a:r>
            <a:endParaRPr lang="en-US" b="1" i="0" dirty="0"/>
          </a:p>
          <a:p>
            <a:endParaRPr lang="en-US" b="0" i="0" dirty="0"/>
          </a:p>
          <a:p>
            <a:r>
              <a:rPr lang="en-US" b="1" i="1" dirty="0"/>
              <a:t>Facilitator says:</a:t>
            </a:r>
            <a:endParaRPr lang="en-US" b="0" i="0" dirty="0"/>
          </a:p>
          <a:p>
            <a:pPr marL="171450" indent="-171450">
              <a:buFont typeface="Arial" panose="020B0604020202020204" pitchFamily="34" charset="0"/>
              <a:buChar char="•"/>
            </a:pPr>
            <a:r>
              <a:rPr lang="en-US" dirty="0"/>
              <a:t>In this session, participants will:</a:t>
            </a:r>
          </a:p>
          <a:p>
            <a:pPr marL="628650" lvl="1" indent="-171450">
              <a:buFont typeface="Arial" panose="020B0604020202020204" pitchFamily="34" charset="0"/>
              <a:buChar char="•"/>
            </a:pPr>
            <a:r>
              <a:rPr lang="en-US" dirty="0"/>
              <a:t>Define the components of culture</a:t>
            </a:r>
          </a:p>
          <a:p>
            <a:pPr marL="628650" lvl="1" indent="-171450">
              <a:buFont typeface="Arial" panose="020B0604020202020204" pitchFamily="34" charset="0"/>
              <a:buChar char="•"/>
            </a:pPr>
            <a:r>
              <a:rPr lang="en-US" dirty="0"/>
              <a:t>Understand what is and is not cultural responsiveness</a:t>
            </a:r>
          </a:p>
          <a:p>
            <a:pPr marL="628650" lvl="1" indent="-171450">
              <a:buFont typeface="Arial" panose="020B0604020202020204" pitchFamily="34" charset="0"/>
              <a:buChar char="•"/>
            </a:pPr>
            <a:r>
              <a:rPr lang="en-US" dirty="0"/>
              <a:t>Learn strategies for creating and/or supporting a culturally responsive classroom</a:t>
            </a:r>
          </a:p>
          <a:p>
            <a:pPr marL="628650" lvl="1" indent="-171450">
              <a:buFont typeface="Arial" panose="020B0604020202020204" pitchFamily="34" charset="0"/>
              <a:buChar char="•"/>
            </a:pPr>
            <a:r>
              <a:rPr lang="en-US" dirty="0"/>
              <a:t>Create a plan for next steps</a:t>
            </a:r>
          </a:p>
          <a:p>
            <a:endParaRPr lang="en-US" dirty="0"/>
          </a:p>
        </p:txBody>
      </p:sp>
      <p:sp>
        <p:nvSpPr>
          <p:cNvPr id="4" name="Slide Number Placeholder 3"/>
          <p:cNvSpPr>
            <a:spLocks noGrp="1"/>
          </p:cNvSpPr>
          <p:nvPr>
            <p:ph type="sldNum" sz="quarter" idx="5"/>
          </p:nvPr>
        </p:nvSpPr>
        <p:spPr/>
        <p:txBody>
          <a:bodyPr/>
          <a:lstStyle/>
          <a:p>
            <a:fld id="{896ECE7F-0B4A-4070-80F6-26359A84C081}" type="slidenum">
              <a:rPr lang="en-US" smtClean="0"/>
              <a:t>4</a:t>
            </a:fld>
            <a:endParaRPr lang="en-US"/>
          </a:p>
        </p:txBody>
      </p:sp>
    </p:spTree>
    <p:extLst>
      <p:ext uri="{BB962C8B-B14F-4D97-AF65-F5344CB8AC3E}">
        <p14:creationId xmlns:p14="http://schemas.microsoft.com/office/powerpoint/2010/main" val="293065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a:t>
            </a:r>
          </a:p>
          <a:p>
            <a:endParaRPr lang="en-US" b="1" i="1" dirty="0"/>
          </a:p>
          <a:p>
            <a:r>
              <a:rPr lang="en-US" b="1" i="1" dirty="0"/>
              <a:t>Objective of this slide: </a:t>
            </a:r>
            <a:r>
              <a:rPr lang="en-US" b="0" i="0" dirty="0"/>
              <a:t>Debrief the “do now” </a:t>
            </a:r>
            <a:endParaRPr lang="en-US" b="1" i="1" dirty="0"/>
          </a:p>
          <a:p>
            <a:endParaRPr lang="en-US" b="1" i="1" dirty="0"/>
          </a:p>
          <a:p>
            <a:r>
              <a:rPr lang="en-US" b="1" i="1" dirty="0"/>
              <a:t>Estimated time: </a:t>
            </a:r>
            <a:r>
              <a:rPr lang="en-US" b="0" i="0" dirty="0"/>
              <a:t>3 minutes</a:t>
            </a:r>
            <a:endParaRPr lang="en-US" b="1" i="1" dirty="0"/>
          </a:p>
          <a:p>
            <a:endParaRPr lang="en-US" b="1" i="1" dirty="0"/>
          </a:p>
          <a:p>
            <a:r>
              <a:rPr lang="en-US" b="1" i="1" dirty="0"/>
              <a:t>Facilitator says:</a:t>
            </a:r>
          </a:p>
          <a:p>
            <a:pPr marL="171450" indent="-171450">
              <a:buFont typeface="Arial" panose="020B0604020202020204" pitchFamily="34" charset="0"/>
              <a:buChar char="•"/>
            </a:pPr>
            <a:r>
              <a:rPr lang="en-US" dirty="0"/>
              <a:t>Before we get started with our session, we’d love to hear some of the things that you are already doing to incorporate students’ interests, backgrounds, and experiences into your classroom.  Could I get a few volunteers to share?</a:t>
            </a:r>
          </a:p>
          <a:p>
            <a:pPr marL="171450" indent="-171450">
              <a:buFont typeface="Arial" panose="020B0604020202020204" pitchFamily="34" charset="0"/>
              <a:buChar char="•"/>
            </a:pPr>
            <a:r>
              <a:rPr lang="en-US" dirty="0"/>
              <a:t>[If participants haven’t worked in a classroom]How might you anticipate doing this?</a:t>
            </a:r>
          </a:p>
          <a:p>
            <a:pPr marL="171450" indent="-171450">
              <a:buFont typeface="Arial" panose="020B0604020202020204" pitchFamily="34" charset="0"/>
              <a:buChar char="•"/>
            </a:pPr>
            <a:r>
              <a:rPr lang="en-US" dirty="0"/>
              <a:t>[facilitator scribe]</a:t>
            </a:r>
          </a:p>
        </p:txBody>
      </p:sp>
      <p:sp>
        <p:nvSpPr>
          <p:cNvPr id="4" name="Slide Number Placeholder 3"/>
          <p:cNvSpPr>
            <a:spLocks noGrp="1"/>
          </p:cNvSpPr>
          <p:nvPr>
            <p:ph type="sldNum" sz="quarter" idx="10"/>
          </p:nvPr>
        </p:nvSpPr>
        <p:spPr/>
        <p:txBody>
          <a:bodyPr/>
          <a:lstStyle/>
          <a:p>
            <a:fld id="{896ECE7F-0B4A-4070-80F6-26359A84C081}" type="slidenum">
              <a:rPr lang="en-US" smtClean="0"/>
              <a:t>5</a:t>
            </a:fld>
            <a:endParaRPr lang="en-US"/>
          </a:p>
        </p:txBody>
      </p:sp>
    </p:spTree>
    <p:extLst>
      <p:ext uri="{BB962C8B-B14F-4D97-AF65-F5344CB8AC3E}">
        <p14:creationId xmlns:p14="http://schemas.microsoft.com/office/powerpoint/2010/main" val="1963847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endParaRPr lang="en-US" b="1" i="1" dirty="0"/>
          </a:p>
          <a:p>
            <a:r>
              <a:rPr lang="en-US" b="1" i="1" dirty="0"/>
              <a:t>Objective of this slide:</a:t>
            </a:r>
            <a:r>
              <a:rPr lang="en-US" b="0" i="0" dirty="0"/>
              <a:t> to describe the different components of culture.</a:t>
            </a:r>
            <a:endParaRPr lang="en-US" b="1" i="1" dirty="0"/>
          </a:p>
          <a:p>
            <a:endParaRPr lang="en-US" b="0" i="0" dirty="0"/>
          </a:p>
          <a:p>
            <a:r>
              <a:rPr lang="en-US" b="1" i="1" dirty="0"/>
              <a:t>Estimated time:</a:t>
            </a:r>
            <a:r>
              <a:rPr lang="en-US" b="0" i="0" dirty="0"/>
              <a:t> 4 minutes (likely longer, depending on conversation)</a:t>
            </a:r>
            <a:endParaRPr lang="en-US" b="1" i="0" dirty="0"/>
          </a:p>
          <a:p>
            <a:endParaRPr lang="en-US" b="0" i="0" dirty="0"/>
          </a:p>
          <a:p>
            <a:r>
              <a:rPr lang="en-US" b="1" i="1" dirty="0"/>
              <a:t>Facilitator says:</a:t>
            </a:r>
            <a:endParaRPr lang="en-US" b="0" i="0" dirty="0"/>
          </a:p>
          <a:p>
            <a:pPr marL="171450" indent="-171450">
              <a:buFont typeface="Arial" panose="020B0604020202020204" pitchFamily="34" charset="0"/>
              <a:buChar char="•"/>
            </a:pPr>
            <a:r>
              <a:rPr lang="en-US" dirty="0"/>
              <a:t>So what are some of the components of culture?</a:t>
            </a:r>
          </a:p>
          <a:p>
            <a:pPr marL="171450" indent="-171450">
              <a:buFont typeface="Arial" panose="020B0604020202020204" pitchFamily="34" charset="0"/>
              <a:buChar char="•"/>
            </a:pPr>
            <a:r>
              <a:rPr lang="en-US" dirty="0"/>
              <a:t>[click to animate] One way to think about this is as an iceberg.   </a:t>
            </a:r>
          </a:p>
          <a:p>
            <a:pPr marL="171450" indent="-171450">
              <a:buFont typeface="Arial" panose="020B0604020202020204" pitchFamily="34" charset="0"/>
              <a:buChar char="•"/>
            </a:pPr>
            <a:r>
              <a:rPr lang="en-US" dirty="0"/>
              <a:t>There are going to be things that are easily seen, sticking out of the water [click to animate], some things that can be seen with careful observation [click to animate], and some things that are not able to been seen, hidden beneath the water [click to animate].</a:t>
            </a:r>
          </a:p>
          <a:p>
            <a:pPr marL="171450" indent="-171450">
              <a:buFont typeface="Arial" panose="020B0604020202020204" pitchFamily="34" charset="0"/>
              <a:buChar char="•"/>
            </a:pPr>
            <a:r>
              <a:rPr lang="en-US" dirty="0"/>
              <a:t>What are some of the components of culture that are explicit and visible? [facilitator scribes some of the ideas that the participants provide, then click to animate the examples]</a:t>
            </a:r>
          </a:p>
          <a:p>
            <a:pPr marL="171450" indent="-171450">
              <a:buFont typeface="Arial" panose="020B0604020202020204" pitchFamily="34" charset="0"/>
              <a:buChar char="•"/>
            </a:pPr>
            <a:r>
              <a:rPr lang="en-US" dirty="0"/>
              <a:t>What are some of the components of culture that are visible with careful observation? [facilitator scribes some of the ideas that the participants provide, then click to animate the examples]</a:t>
            </a:r>
          </a:p>
          <a:p>
            <a:pPr marL="628650" lvl="1" indent="-171450">
              <a:buFont typeface="Arial" panose="020B0604020202020204" pitchFamily="34" charset="0"/>
              <a:buChar char="•"/>
            </a:pPr>
            <a:r>
              <a:rPr lang="en-US" dirty="0"/>
              <a:t>Example for clarification of concept of time, if needed: much of Mexican culture has a more flexible or malleable understanding of time than in the U.S. where "time is money." Mexican culture allows for more spontaneity and less commitment. If you ask for something "now," you may not be understood to mean "at this exact moment." http://www.bbc.com/travel/story/20170725-the-confusing-way-mexicans-tell-time </a:t>
            </a:r>
          </a:p>
          <a:p>
            <a:pPr marL="171450" indent="-171450">
              <a:buFont typeface="Arial" panose="020B0604020202020204" pitchFamily="34" charset="0"/>
              <a:buChar char="•"/>
            </a:pPr>
            <a:r>
              <a:rPr lang="en-US" dirty="0"/>
              <a:t>What are some of the components of culture that are not easily visible, but still important? [facilitator scribes some of the ideas that the participants provide, then click to animate the examples]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6</a:t>
            </a:fld>
            <a:endParaRPr lang="en-US"/>
          </a:p>
        </p:txBody>
      </p:sp>
    </p:spTree>
    <p:extLst>
      <p:ext uri="{BB962C8B-B14F-4D97-AF65-F5344CB8AC3E}">
        <p14:creationId xmlns:p14="http://schemas.microsoft.com/office/powerpoint/2010/main" val="194035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endParaRPr lang="en-US" b="1" i="1" dirty="0"/>
          </a:p>
          <a:p>
            <a:r>
              <a:rPr lang="en-US" b="1" i="1" dirty="0"/>
              <a:t>Objective of this slide:</a:t>
            </a:r>
            <a:r>
              <a:rPr lang="en-US" b="0" i="0" dirty="0"/>
              <a:t> Provide a definition for culturally responsive teaching.</a:t>
            </a:r>
            <a:endParaRPr lang="en-US" b="1" i="1" dirty="0"/>
          </a:p>
          <a:p>
            <a:endParaRPr lang="en-US" b="0" i="0" dirty="0"/>
          </a:p>
          <a:p>
            <a:r>
              <a:rPr lang="en-US" b="1" i="1" dirty="0"/>
              <a:t>Estimated time:</a:t>
            </a:r>
            <a:r>
              <a:rPr lang="en-US" b="0" i="0" dirty="0"/>
              <a:t> 2 minutes</a:t>
            </a:r>
            <a:endParaRPr lang="en-US" b="1" i="0" dirty="0"/>
          </a:p>
          <a:p>
            <a:endParaRPr lang="en-US" b="0" i="0" dirty="0"/>
          </a:p>
          <a:p>
            <a:r>
              <a:rPr lang="en-US" b="1" i="1" dirty="0"/>
              <a:t>Facilitator says:</a:t>
            </a:r>
            <a:endParaRPr lang="en-US" b="0" i="0" dirty="0"/>
          </a:p>
          <a:p>
            <a:pPr marL="171450" indent="-171450">
              <a:buFont typeface="Arial" panose="020B0604020202020204" pitchFamily="34" charset="0"/>
              <a:buChar char="•"/>
            </a:pPr>
            <a:r>
              <a:rPr lang="en-US" dirty="0"/>
              <a:t>So what is “culturally responsive teaching”?</a:t>
            </a:r>
          </a:p>
          <a:p>
            <a:pPr marL="171450" indent="-171450">
              <a:buFont typeface="Arial" panose="020B0604020202020204" pitchFamily="34" charset="0"/>
              <a:buChar char="•"/>
            </a:pPr>
            <a:r>
              <a:rPr lang="en-US" dirty="0"/>
              <a:t>[click to animate] Accordingly to Gloria Ladson-Billings, an educator and leader in this area, culturally responsive teaching is a pedagogy that recognizes the importance of including students’ cultural references in all aspects of learning.   </a:t>
            </a:r>
          </a:p>
          <a:p>
            <a:pPr marL="171450" indent="-171450">
              <a:buFont typeface="Arial" panose="020B0604020202020204" pitchFamily="34" charset="0"/>
              <a:buChar char="•"/>
            </a:pPr>
            <a:r>
              <a:rPr lang="en-US" dirty="0"/>
              <a:t>[click to animate] In order to determine whether culturally responsive teaching is being done successfully, Ladson-Billings has identified three things to look for:</a:t>
            </a:r>
          </a:p>
          <a:p>
            <a:pPr marL="628650" lvl="1" indent="-171450">
              <a:buFont typeface="Arial" panose="020B0604020202020204" pitchFamily="34" charset="0"/>
              <a:buChar char="•"/>
            </a:pPr>
            <a:r>
              <a:rPr lang="en-US" dirty="0"/>
              <a:t>[click to animate] Students must experience academic success</a:t>
            </a:r>
          </a:p>
          <a:p>
            <a:pPr marL="628650" lvl="1" indent="-171450">
              <a:buFont typeface="Arial" panose="020B0604020202020204" pitchFamily="34" charset="0"/>
              <a:buChar char="•"/>
            </a:pPr>
            <a:r>
              <a:rPr lang="en-US" dirty="0"/>
              <a:t>[click to animate] Students must develop and/or maintain cultural competence (students maintain their cultural integrity; don’t feel obligated to adopt the culture of the majority; OK to be who they are; encouraged to incorporate student culture into learning. For example, analyzing the hidden meaning, alliteration, onomatopoeia in rap music; studying the history of a traditional dish and calculating fractions to make it)</a:t>
            </a:r>
          </a:p>
          <a:p>
            <a:pPr marL="628650" lvl="1" indent="-171450">
              <a:buFont typeface="Arial" panose="020B0604020202020204" pitchFamily="34" charset="0"/>
              <a:buChar char="•"/>
            </a:pPr>
            <a:r>
              <a:rPr lang="en-US" dirty="0"/>
              <a:t>[click to animate] Students must develop a critical consciousness through which they challenge the status quo of the current social order (students are able to critique and evaluate social norms and institutions that maintain and encourage social inequities. For example, writing letters to the editor for an article about school funding; studying the history of certain pieces of legislation)</a:t>
            </a:r>
          </a:p>
        </p:txBody>
      </p:sp>
      <p:sp>
        <p:nvSpPr>
          <p:cNvPr id="4" name="Slide Number Placeholder 3"/>
          <p:cNvSpPr>
            <a:spLocks noGrp="1"/>
          </p:cNvSpPr>
          <p:nvPr>
            <p:ph type="sldNum" sz="quarter" idx="10"/>
          </p:nvPr>
        </p:nvSpPr>
        <p:spPr/>
        <p:txBody>
          <a:bodyPr/>
          <a:lstStyle/>
          <a:p>
            <a:fld id="{896ECE7F-0B4A-4070-80F6-26359A84C081}" type="slidenum">
              <a:rPr lang="en-US" smtClean="0"/>
              <a:t>7</a:t>
            </a:fld>
            <a:endParaRPr lang="en-US"/>
          </a:p>
        </p:txBody>
      </p:sp>
    </p:spTree>
    <p:extLst>
      <p:ext uri="{BB962C8B-B14F-4D97-AF65-F5344CB8AC3E}">
        <p14:creationId xmlns:p14="http://schemas.microsoft.com/office/powerpoint/2010/main" val="57763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endParaRPr lang="en-US" b="1" i="1" dirty="0"/>
          </a:p>
          <a:p>
            <a:r>
              <a:rPr lang="en-US" b="1" i="1" dirty="0"/>
              <a:t>Objective of this slide:</a:t>
            </a:r>
            <a:r>
              <a:rPr lang="en-US" b="0" i="0" dirty="0"/>
              <a:t> Clarify what culturally responsive teaching is not.</a:t>
            </a:r>
            <a:endParaRPr lang="en-US" b="1" i="1" dirty="0"/>
          </a:p>
          <a:p>
            <a:endParaRPr lang="en-US" b="0" i="0" dirty="0"/>
          </a:p>
          <a:p>
            <a:r>
              <a:rPr lang="en-US" b="1" i="1" dirty="0"/>
              <a:t>Estimated time:</a:t>
            </a:r>
            <a:r>
              <a:rPr lang="en-US" b="0" i="0" dirty="0"/>
              <a:t> 2 minutes</a:t>
            </a:r>
            <a:endParaRPr lang="en-US" b="1" i="0" dirty="0"/>
          </a:p>
          <a:p>
            <a:endParaRPr lang="en-US" b="0" i="0" dirty="0"/>
          </a:p>
          <a:p>
            <a:r>
              <a:rPr lang="en-US" b="1" i="1" dirty="0"/>
              <a:t>Facilitator says:</a:t>
            </a:r>
            <a:endParaRPr lang="en-US" b="0" i="0" dirty="0"/>
          </a:p>
          <a:p>
            <a:pPr marL="171450" indent="-171450">
              <a:buFont typeface="Arial" panose="020B0604020202020204" pitchFamily="34" charset="0"/>
              <a:buChar char="•"/>
            </a:pPr>
            <a:r>
              <a:rPr lang="en-US" dirty="0"/>
              <a:t>Before we continue, let’s also clarify what culturally responsive teaching is not.</a:t>
            </a:r>
          </a:p>
          <a:p>
            <a:pPr marL="171450" indent="-171450">
              <a:buFont typeface="Arial" panose="020B0604020202020204" pitchFamily="34" charset="0"/>
              <a:buChar char="•"/>
            </a:pPr>
            <a:r>
              <a:rPr lang="en-US" dirty="0"/>
              <a:t>[click to animate] It does not require you to have the same background as your students in order to ensure a culturally responsive classroom.</a:t>
            </a:r>
          </a:p>
          <a:p>
            <a:pPr marL="171450" indent="-171450">
              <a:buFont typeface="Arial" panose="020B0604020202020204" pitchFamily="34" charset="0"/>
              <a:buChar char="•"/>
            </a:pPr>
            <a:r>
              <a:rPr lang="en-US" dirty="0"/>
              <a:t>[click to animate] It does not require you to become experts on the cultures of every student that you work with.</a:t>
            </a:r>
          </a:p>
          <a:p>
            <a:pPr marL="171450" indent="-171450">
              <a:buFont typeface="Arial" panose="020B0604020202020204" pitchFamily="34" charset="0"/>
              <a:buChar char="•"/>
            </a:pPr>
            <a:r>
              <a:rPr lang="en-US" dirty="0"/>
              <a:t>[click to animate] It does not say that students of different races need to be taught differently—the focus is on each individual student and meeting them where they are at.</a:t>
            </a:r>
          </a:p>
          <a:p>
            <a:pPr marL="171450" indent="-171450">
              <a:buFont typeface="Arial" panose="020B0604020202020204" pitchFamily="34" charset="0"/>
              <a:buChar char="•"/>
            </a:pPr>
            <a:r>
              <a:rPr lang="en-US" dirty="0"/>
              <a:t>[click to animate] And you should still be your authentic self—like the things that you like, but also show interest in their interests.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8</a:t>
            </a:fld>
            <a:endParaRPr lang="en-US"/>
          </a:p>
        </p:txBody>
      </p:sp>
    </p:spTree>
    <p:extLst>
      <p:ext uri="{BB962C8B-B14F-4D97-AF65-F5344CB8AC3E}">
        <p14:creationId xmlns:p14="http://schemas.microsoft.com/office/powerpoint/2010/main" val="153203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a:t>
            </a:r>
          </a:p>
          <a:p>
            <a:endParaRPr lang="en-US" b="1" i="1" dirty="0"/>
          </a:p>
          <a:p>
            <a:r>
              <a:rPr lang="en-US" b="1" i="1" dirty="0"/>
              <a:t>Objective of this slide:</a:t>
            </a:r>
            <a:r>
              <a:rPr lang="en-US" b="0" i="0" dirty="0"/>
              <a:t> Identify the goals for creating a culturally responsive classroom</a:t>
            </a:r>
            <a:endParaRPr lang="en-US" b="1" i="1" dirty="0"/>
          </a:p>
          <a:p>
            <a:endParaRPr lang="en-US" b="0" i="0" dirty="0"/>
          </a:p>
          <a:p>
            <a:r>
              <a:rPr lang="en-US" b="1" i="1" dirty="0"/>
              <a:t>Estimated time: </a:t>
            </a:r>
            <a:r>
              <a:rPr lang="en-US" b="0" i="0" dirty="0"/>
              <a:t>6 minutes</a:t>
            </a:r>
            <a:endParaRPr lang="en-US" b="1" i="0" dirty="0"/>
          </a:p>
          <a:p>
            <a:endParaRPr lang="en-US" b="0" i="0" dirty="0"/>
          </a:p>
          <a:p>
            <a:r>
              <a:rPr lang="en-US" b="1" i="1" dirty="0"/>
              <a:t>Facilitator says:</a:t>
            </a:r>
            <a:endParaRPr lang="en-US" b="0" i="0" dirty="0"/>
          </a:p>
          <a:p>
            <a:pPr marL="171450" indent="-171450">
              <a:buFont typeface="Arial" panose="020B0604020202020204" pitchFamily="34" charset="0"/>
              <a:buChar char="•"/>
            </a:pPr>
            <a:r>
              <a:rPr lang="en-US" dirty="0"/>
              <a:t>There are four main goals for creating a culturally responsive classroom that will drive you toward the three look-</a:t>
            </a:r>
            <a:r>
              <a:rPr lang="en-US" dirty="0" err="1"/>
              <a:t>fors</a:t>
            </a:r>
            <a:r>
              <a:rPr lang="en-US" dirty="0"/>
              <a:t> we described earlier—academic success, cultural competence, and critical consciousness.</a:t>
            </a:r>
          </a:p>
          <a:p>
            <a:pPr marL="171450" indent="-171450">
              <a:buFont typeface="Arial" panose="020B0604020202020204" pitchFamily="34" charset="0"/>
              <a:buChar char="•"/>
            </a:pPr>
            <a:r>
              <a:rPr lang="en-US" dirty="0"/>
              <a:t>[click to animate] Establishing inclusion—creating an atmosphere in which students feel respected by and connected to one another.  Why is this important? [whole group discussion]</a:t>
            </a:r>
          </a:p>
          <a:p>
            <a:pPr marL="171450" indent="-171450">
              <a:buFont typeface="Arial" panose="020B0604020202020204" pitchFamily="34" charset="0"/>
              <a:buChar char="•"/>
            </a:pPr>
            <a:r>
              <a:rPr lang="en-US" dirty="0"/>
              <a:t>[click to animate] Developing attitude—creating a favorable disposition toward learning through personal relevance and choice.   How will you know if you are reaching this goal? [whole group discussion]</a:t>
            </a:r>
          </a:p>
          <a:p>
            <a:pPr marL="171450" indent="-171450">
              <a:buFont typeface="Arial" panose="020B0604020202020204" pitchFamily="34" charset="0"/>
              <a:buChar char="•"/>
            </a:pPr>
            <a:r>
              <a:rPr lang="en-US" dirty="0"/>
              <a:t>[click to animate] Enhancing meaning—creating thoughtful learning experiences that include student perspectives and values.   [Facilitator should try to connect this to any examples that were brought up in the Do Now.  If there are none, ask for examples from the group.]</a:t>
            </a:r>
          </a:p>
          <a:p>
            <a:pPr marL="171450" indent="-171450">
              <a:buFont typeface="Arial" panose="020B0604020202020204" pitchFamily="34" charset="0"/>
              <a:buChar char="•"/>
            </a:pPr>
            <a:r>
              <a:rPr lang="en-US" dirty="0"/>
              <a:t>[click to animate] Engendering competence—understanding that students are effective in learning something they value.   How does this connect to the earlier statement we discussed around motivation? [whole-group discussion] </a:t>
            </a:r>
          </a:p>
        </p:txBody>
      </p:sp>
      <p:sp>
        <p:nvSpPr>
          <p:cNvPr id="4" name="Slide Number Placeholder 3"/>
          <p:cNvSpPr>
            <a:spLocks noGrp="1"/>
          </p:cNvSpPr>
          <p:nvPr>
            <p:ph type="sldNum" sz="quarter" idx="10"/>
          </p:nvPr>
        </p:nvSpPr>
        <p:spPr/>
        <p:txBody>
          <a:bodyPr/>
          <a:lstStyle/>
          <a:p>
            <a:fld id="{896ECE7F-0B4A-4070-80F6-26359A84C081}" type="slidenum">
              <a:rPr lang="en-US" smtClean="0"/>
              <a:t>9</a:t>
            </a:fld>
            <a:endParaRPr lang="en-US"/>
          </a:p>
        </p:txBody>
      </p:sp>
    </p:spTree>
    <p:extLst>
      <p:ext uri="{BB962C8B-B14F-4D97-AF65-F5344CB8AC3E}">
        <p14:creationId xmlns:p14="http://schemas.microsoft.com/office/powerpoint/2010/main" val="2112276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6FC818-2A56-4B15-A621-771042A30073}"/>
              </a:ext>
            </a:extLst>
          </p:cNvPr>
          <p:cNvSpPr/>
          <p:nvPr userDrawn="1"/>
        </p:nvSpPr>
        <p:spPr>
          <a:xfrm>
            <a:off x="0" y="3366655"/>
            <a:ext cx="4479989" cy="3487341"/>
          </a:xfrm>
          <a:prstGeom prst="rect">
            <a:avLst/>
          </a:prstGeom>
          <a:solidFill>
            <a:srgbClr val="3FA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BA598FC-731D-4A66-AC9A-CDE02D6E91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4749" y="3366655"/>
            <a:ext cx="4679251" cy="3487341"/>
          </a:xfrm>
          <a:prstGeom prst="rect">
            <a:avLst/>
          </a:prstGeom>
        </p:spPr>
      </p:pic>
      <p:sp>
        <p:nvSpPr>
          <p:cNvPr id="12" name="TextBox 11">
            <a:extLst>
              <a:ext uri="{FF2B5EF4-FFF2-40B4-BE49-F238E27FC236}">
                <a16:creationId xmlns:a16="http://schemas.microsoft.com/office/drawing/2014/main" id="{64CCD650-7A81-48EA-B0BA-D31E87070949}"/>
              </a:ext>
            </a:extLst>
          </p:cNvPr>
          <p:cNvSpPr txBox="1"/>
          <p:nvPr userDrawn="1"/>
        </p:nvSpPr>
        <p:spPr>
          <a:xfrm>
            <a:off x="2078785" y="6271169"/>
            <a:ext cx="2321469" cy="430887"/>
          </a:xfrm>
          <a:prstGeom prst="rect">
            <a:avLst/>
          </a:prstGeom>
          <a:noFill/>
        </p:spPr>
        <p:txBody>
          <a:bodyPr wrap="none" rtlCol="0">
            <a:spAutoFit/>
          </a:bodyPr>
          <a:lstStyle/>
          <a:p>
            <a:r>
              <a:rPr lang="en-US" sz="1100" b="0">
                <a:solidFill>
                  <a:schemeClr val="bg1"/>
                </a:solidFill>
              </a:rPr>
              <a:t>To copy or adapt this material, see </a:t>
            </a:r>
          </a:p>
          <a:p>
            <a:r>
              <a:rPr lang="en-US" sz="1100" b="0">
                <a:solidFill>
                  <a:schemeClr val="bg1"/>
                </a:solidFill>
              </a:rPr>
              <a:t>OpportunityCulture.org/terms-of-use</a:t>
            </a:r>
          </a:p>
        </p:txBody>
      </p:sp>
      <p:sp>
        <p:nvSpPr>
          <p:cNvPr id="16" name="Text Placeholder 10">
            <a:extLst>
              <a:ext uri="{FF2B5EF4-FFF2-40B4-BE49-F238E27FC236}">
                <a16:creationId xmlns:a16="http://schemas.microsoft.com/office/drawing/2014/main" id="{F6C63DF8-3942-48E5-A7EF-394502821DC5}"/>
              </a:ext>
            </a:extLst>
          </p:cNvPr>
          <p:cNvSpPr>
            <a:spLocks noGrp="1"/>
          </p:cNvSpPr>
          <p:nvPr>
            <p:ph type="body" sz="quarter" idx="17" hasCustomPrompt="1"/>
          </p:nvPr>
        </p:nvSpPr>
        <p:spPr>
          <a:xfrm>
            <a:off x="258509" y="1427702"/>
            <a:ext cx="8675284" cy="1048869"/>
          </a:xfrm>
          <a:prstGeom prst="rect">
            <a:avLst/>
          </a:prstGeom>
        </p:spPr>
        <p:txBody>
          <a:bodyPr anchor="ctr">
            <a:noAutofit/>
          </a:bodyPr>
          <a:lstStyle>
            <a:lvl1pPr>
              <a:buFontTx/>
              <a:buNone/>
              <a:defRPr sz="4000" b="1" baseline="0">
                <a:solidFill>
                  <a:srgbClr val="3FAB9B"/>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pic>
        <p:nvPicPr>
          <p:cNvPr id="11" name="Picture 10">
            <a:extLst>
              <a:ext uri="{FF2B5EF4-FFF2-40B4-BE49-F238E27FC236}">
                <a16:creationId xmlns:a16="http://schemas.microsoft.com/office/drawing/2014/main" id="{D2447F89-A2CF-442E-95E8-96678FC574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6195693"/>
            <a:ext cx="1861888" cy="581840"/>
          </a:xfrm>
          <a:prstGeom prst="rect">
            <a:avLst/>
          </a:prstGeom>
        </p:spPr>
      </p:pic>
      <p:pic>
        <p:nvPicPr>
          <p:cNvPr id="17" name="Picture 16">
            <a:extLst>
              <a:ext uri="{FF2B5EF4-FFF2-40B4-BE49-F238E27FC236}">
                <a16:creationId xmlns:a16="http://schemas.microsoft.com/office/drawing/2014/main" id="{00B30177-FBAE-4BCC-8B9C-553D05D5BC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551" y="205071"/>
            <a:ext cx="7315200" cy="497498"/>
          </a:xfrm>
          <a:prstGeom prst="rect">
            <a:avLst/>
          </a:prstGeom>
        </p:spPr>
      </p:pic>
    </p:spTree>
    <p:extLst>
      <p:ext uri="{BB962C8B-B14F-4D97-AF65-F5344CB8AC3E}">
        <p14:creationId xmlns:p14="http://schemas.microsoft.com/office/powerpoint/2010/main" val="386488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Teal">
    <p:spTree>
      <p:nvGrpSpPr>
        <p:cNvPr id="1" name=""/>
        <p:cNvGrpSpPr/>
        <p:nvPr/>
      </p:nvGrpSpPr>
      <p:grpSpPr>
        <a:xfrm>
          <a:off x="0" y="0"/>
          <a:ext cx="0" cy="0"/>
          <a:chOff x="0" y="0"/>
          <a:chExt cx="0" cy="0"/>
        </a:xfrm>
      </p:grpSpPr>
      <p:sp>
        <p:nvSpPr>
          <p:cNvPr id="14" name="Chart Placeholder 2">
            <a:extLst>
              <a:ext uri="{FF2B5EF4-FFF2-40B4-BE49-F238E27FC236}">
                <a16:creationId xmlns:a16="http://schemas.microsoft.com/office/drawing/2014/main" id="{F54C192B-8AE5-41BB-B230-A4522DAB90B6}"/>
              </a:ext>
            </a:extLst>
          </p:cNvPr>
          <p:cNvSpPr>
            <a:spLocks noGrp="1"/>
          </p:cNvSpPr>
          <p:nvPr>
            <p:ph type="chart" sz="quarter" idx="18"/>
          </p:nvPr>
        </p:nvSpPr>
        <p:spPr>
          <a:xfrm>
            <a:off x="723207" y="1415524"/>
            <a:ext cx="7815851" cy="4592638"/>
          </a:xfrm>
          <a:prstGeom prst="rect">
            <a:avLst/>
          </a:prstGeom>
        </p:spPr>
        <p:txBody>
          <a:bodyPr/>
          <a:lstStyle/>
          <a:p>
            <a:endParaRPr lang="en-US"/>
          </a:p>
        </p:txBody>
      </p:sp>
      <p:sp>
        <p:nvSpPr>
          <p:cNvPr id="15" name="Text Placeholder 10">
            <a:extLst>
              <a:ext uri="{FF2B5EF4-FFF2-40B4-BE49-F238E27FC236}">
                <a16:creationId xmlns:a16="http://schemas.microsoft.com/office/drawing/2014/main" id="{993B6066-92B4-434B-BB1F-54E6575CE642}"/>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73706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Te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68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73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0">
            <a:extLst>
              <a:ext uri="{FF2B5EF4-FFF2-40B4-BE49-F238E27FC236}">
                <a16:creationId xmlns:a16="http://schemas.microsoft.com/office/drawing/2014/main" id="{635DCBAC-FADE-4A82-A094-33C4BF6F2C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299659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C Principl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6186" y="1327633"/>
            <a:ext cx="2285997" cy="17037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6F45FC8-52C7-4BD2-8D71-297862A78990}"/>
              </a:ext>
            </a:extLst>
          </p:cNvPr>
          <p:cNvSpPr txBox="1"/>
          <p:nvPr userDrawn="1"/>
        </p:nvSpPr>
        <p:spPr>
          <a:xfrm>
            <a:off x="97892" y="3253516"/>
            <a:ext cx="8951515" cy="3108543"/>
          </a:xfrm>
          <a:prstGeom prst="rect">
            <a:avLst/>
          </a:prstGeom>
          <a:noFill/>
        </p:spPr>
        <p:txBody>
          <a:bodyPr wrap="square" rtlCol="0">
            <a:spAutoFit/>
          </a:bodyPr>
          <a:lstStyle/>
          <a:p>
            <a:pPr marL="0" indent="0" algn="l">
              <a:buNone/>
            </a:pPr>
            <a:r>
              <a:rPr lang="en-US" sz="2400" b="0"/>
              <a:t>1.  </a:t>
            </a:r>
            <a:r>
              <a:rPr lang="en-US" sz="2400" b="1">
                <a:solidFill>
                  <a:schemeClr val="accent2"/>
                </a:solidFill>
              </a:rPr>
              <a:t>Reach</a:t>
            </a:r>
            <a:r>
              <a:rPr lang="en-US" sz="2400">
                <a:solidFill>
                  <a:schemeClr val="accent2"/>
                </a:solidFill>
              </a:rPr>
              <a:t> </a:t>
            </a:r>
            <a:r>
              <a:rPr lang="en-US" sz="2400" b="1">
                <a:solidFill>
                  <a:schemeClr val="accent2"/>
                </a:solidFill>
              </a:rPr>
              <a:t>more students </a:t>
            </a:r>
            <a:r>
              <a:rPr lang="en-US" sz="2400"/>
              <a:t>with excellent teachers and their teams. </a:t>
            </a:r>
          </a:p>
          <a:p>
            <a:pPr marL="342900" indent="-342900" algn="l">
              <a:buAutoNum type="arabicPeriod"/>
            </a:pPr>
            <a:endParaRPr lang="en-US" sz="700"/>
          </a:p>
          <a:p>
            <a:pPr marL="0" indent="0" algn="l">
              <a:buNone/>
            </a:pPr>
            <a:r>
              <a:rPr lang="en-US" sz="2400" b="0"/>
              <a:t>2.  </a:t>
            </a:r>
            <a:r>
              <a:rPr lang="en-US" sz="2400" b="1">
                <a:solidFill>
                  <a:schemeClr val="accent2"/>
                </a:solidFill>
              </a:rPr>
              <a:t>Pay</a:t>
            </a:r>
            <a:r>
              <a:rPr lang="en-US" sz="2400">
                <a:solidFill>
                  <a:schemeClr val="accent2"/>
                </a:solidFill>
              </a:rPr>
              <a:t> </a:t>
            </a:r>
            <a:r>
              <a:rPr lang="en-US" sz="2400" b="1">
                <a:solidFill>
                  <a:schemeClr val="accent2"/>
                </a:solidFill>
              </a:rPr>
              <a:t>teachers more </a:t>
            </a:r>
            <a:r>
              <a:rPr lang="en-US" sz="2400"/>
              <a:t>for extending their reach.</a:t>
            </a:r>
          </a:p>
          <a:p>
            <a:pPr marL="342900" indent="-342900" algn="l">
              <a:buAutoNum type="arabicPeriod"/>
            </a:pPr>
            <a:endParaRPr lang="en-US" sz="700"/>
          </a:p>
          <a:p>
            <a:pPr marL="0" indent="0" algn="l">
              <a:buNone/>
            </a:pPr>
            <a:r>
              <a:rPr lang="en-US" sz="2400"/>
              <a:t>3.  Fund pay within </a:t>
            </a:r>
            <a:r>
              <a:rPr lang="en-US" sz="2400" b="1">
                <a:solidFill>
                  <a:schemeClr val="accent2"/>
                </a:solidFill>
              </a:rPr>
              <a:t>regular budgets</a:t>
            </a:r>
            <a:r>
              <a:rPr lang="en-US" sz="2400"/>
              <a:t>.</a:t>
            </a:r>
          </a:p>
          <a:p>
            <a:pPr marL="342900" indent="-342900" algn="l">
              <a:buAutoNum type="arabicPeriod"/>
            </a:pPr>
            <a:endParaRPr lang="en-US" sz="700"/>
          </a:p>
          <a:p>
            <a:pPr marL="0" indent="0" algn="l">
              <a:buNone/>
            </a:pPr>
            <a:r>
              <a:rPr lang="en-US" sz="2400"/>
              <a:t>4.  Provide protected in-school time and clarity about how to use it for </a:t>
            </a:r>
          </a:p>
          <a:p>
            <a:pPr marL="0" indent="0" algn="l">
              <a:buNone/>
            </a:pPr>
            <a:r>
              <a:rPr lang="en-US" sz="2400" b="1"/>
              <a:t>     </a:t>
            </a:r>
            <a:r>
              <a:rPr lang="en-US" sz="2400" b="1">
                <a:solidFill>
                  <a:schemeClr val="accent2"/>
                </a:solidFill>
              </a:rPr>
              <a:t>planning, collaboration, and development</a:t>
            </a:r>
            <a:r>
              <a:rPr lang="en-US" sz="2400"/>
              <a:t>. </a:t>
            </a:r>
          </a:p>
          <a:p>
            <a:pPr marL="342900" indent="-342900" algn="l">
              <a:buAutoNum type="arabicPeriod"/>
            </a:pPr>
            <a:endParaRPr lang="en-US" sz="700"/>
          </a:p>
          <a:p>
            <a:pPr marL="0" indent="0" algn="l">
              <a:buNone/>
            </a:pPr>
            <a:r>
              <a:rPr lang="en-US" sz="2400"/>
              <a:t>5.  Match </a:t>
            </a:r>
            <a:r>
              <a:rPr lang="en-US" sz="2400" b="1">
                <a:solidFill>
                  <a:schemeClr val="accent2"/>
                </a:solidFill>
              </a:rPr>
              <a:t>authority and accountability </a:t>
            </a:r>
            <a:r>
              <a:rPr lang="en-US" sz="2400"/>
              <a:t>to each person’s</a:t>
            </a:r>
          </a:p>
          <a:p>
            <a:pPr marL="0" indent="0" algn="l">
              <a:buNone/>
            </a:pPr>
            <a:r>
              <a:rPr lang="en-US" sz="2400"/>
              <a:t>     responsibilities.</a:t>
            </a:r>
          </a:p>
        </p:txBody>
      </p:sp>
      <p:sp>
        <p:nvSpPr>
          <p:cNvPr id="3" name="Rectangle 2">
            <a:extLst>
              <a:ext uri="{FF2B5EF4-FFF2-40B4-BE49-F238E27FC236}">
                <a16:creationId xmlns:a16="http://schemas.microsoft.com/office/drawing/2014/main" id="{1A09F0E4-2F7F-45A6-8B56-55EA4E3838E5}"/>
              </a:ext>
            </a:extLst>
          </p:cNvPr>
          <p:cNvSpPr/>
          <p:nvPr userDrawn="1"/>
        </p:nvSpPr>
        <p:spPr>
          <a:xfrm>
            <a:off x="0" y="1672405"/>
            <a:ext cx="6666186" cy="954107"/>
          </a:xfrm>
          <a:prstGeom prst="rect">
            <a:avLst/>
          </a:prstGeom>
          <a:solidFill>
            <a:schemeClr val="accent6">
              <a:lumMod val="20000"/>
              <a:lumOff val="80000"/>
            </a:schemeClr>
          </a:solidFill>
        </p:spPr>
        <p:txBody>
          <a:bodyPr wrap="square">
            <a:spAutoFit/>
          </a:bodyPr>
          <a:lstStyle/>
          <a:p>
            <a:pPr algn="ctr"/>
            <a:r>
              <a:rPr lang="en-US" sz="2800" b="1"/>
              <a:t>Teams of teachers and school leaders choose and tailor school models to:</a:t>
            </a:r>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Opportunity Culture Principles</a:t>
            </a:r>
          </a:p>
        </p:txBody>
      </p:sp>
    </p:spTree>
    <p:extLst>
      <p:ext uri="{BB962C8B-B14F-4D97-AF65-F5344CB8AC3E}">
        <p14:creationId xmlns:p14="http://schemas.microsoft.com/office/powerpoint/2010/main" val="4243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mon Challeng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477875"/>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Excellent teachers have no greater reach than others.</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Students are losing excellent teachers to district jobs and other careers that pay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work alone and don’t have the support they need. </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feel overwhelmed.</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Common Challenges</a:t>
            </a:r>
          </a:p>
        </p:txBody>
      </p:sp>
      <p:grpSp>
        <p:nvGrpSpPr>
          <p:cNvPr id="9" name="Group 8">
            <a:extLst>
              <a:ext uri="{FF2B5EF4-FFF2-40B4-BE49-F238E27FC236}">
                <a16:creationId xmlns:a16="http://schemas.microsoft.com/office/drawing/2014/main" id="{02E4E34D-E6DD-49B3-8C40-4EE2E9D2B543}"/>
              </a:ext>
            </a:extLst>
          </p:cNvPr>
          <p:cNvGrpSpPr/>
          <p:nvPr userDrawn="1"/>
        </p:nvGrpSpPr>
        <p:grpSpPr>
          <a:xfrm>
            <a:off x="132254" y="1486028"/>
            <a:ext cx="3992957" cy="4691243"/>
            <a:chOff x="1678421" y="1436649"/>
            <a:chExt cx="3992957" cy="4691243"/>
          </a:xfrm>
        </p:grpSpPr>
        <p:sp>
          <p:nvSpPr>
            <p:cNvPr id="10" name="Rectangle: Rounded Corners 38">
              <a:extLst>
                <a:ext uri="{FF2B5EF4-FFF2-40B4-BE49-F238E27FC236}">
                  <a16:creationId xmlns:a16="http://schemas.microsoft.com/office/drawing/2014/main" id="{EE530D11-836C-40AD-872C-38AE45A08AC8}"/>
                </a:ext>
              </a:extLst>
            </p:cNvPr>
            <p:cNvSpPr/>
            <p:nvPr/>
          </p:nvSpPr>
          <p:spPr>
            <a:xfrm>
              <a:off x="1969914" y="1723147"/>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EDA226E6-22F4-40D1-BEE3-2C8D9F762C6D}"/>
                </a:ext>
              </a:extLst>
            </p:cNvPr>
            <p:cNvSpPr/>
            <p:nvPr/>
          </p:nvSpPr>
          <p:spPr>
            <a:xfrm>
              <a:off x="3412019" y="1436649"/>
              <a:ext cx="596118" cy="572996"/>
            </a:xfrm>
            <a:prstGeom prst="ellipse">
              <a:avLst/>
            </a:prstGeom>
            <a:solidFill>
              <a:srgbClr val="E04629"/>
            </a:solidFill>
            <a:ln>
              <a:solidFill>
                <a:srgbClr val="E04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grpSp>
          <p:nvGrpSpPr>
            <p:cNvPr id="12" name="Group 11">
              <a:extLst>
                <a:ext uri="{FF2B5EF4-FFF2-40B4-BE49-F238E27FC236}">
                  <a16:creationId xmlns:a16="http://schemas.microsoft.com/office/drawing/2014/main" id="{22BFE80A-1DDC-477B-91E0-12A6C1EDBABB}"/>
                </a:ext>
              </a:extLst>
            </p:cNvPr>
            <p:cNvGrpSpPr/>
            <p:nvPr/>
          </p:nvGrpSpPr>
          <p:grpSpPr>
            <a:xfrm>
              <a:off x="1678421" y="2132190"/>
              <a:ext cx="3992957" cy="2973211"/>
              <a:chOff x="1694184" y="2209800"/>
              <a:chExt cx="4575342" cy="3276600"/>
            </a:xfrm>
          </p:grpSpPr>
          <p:grpSp>
            <p:nvGrpSpPr>
              <p:cNvPr id="14" name="Group 13">
                <a:extLst>
                  <a:ext uri="{FF2B5EF4-FFF2-40B4-BE49-F238E27FC236}">
                    <a16:creationId xmlns:a16="http://schemas.microsoft.com/office/drawing/2014/main" id="{4CEA7962-E5A0-4723-A634-929F8D9BC8B9}"/>
                  </a:ext>
                </a:extLst>
              </p:cNvPr>
              <p:cNvGrpSpPr/>
              <p:nvPr/>
            </p:nvGrpSpPr>
            <p:grpSpPr>
              <a:xfrm>
                <a:off x="2362200" y="2209800"/>
                <a:ext cx="3276600" cy="3276600"/>
                <a:chOff x="2362200" y="2209800"/>
                <a:chExt cx="3276600" cy="3276600"/>
              </a:xfrm>
            </p:grpSpPr>
            <p:sp>
              <p:nvSpPr>
                <p:cNvPr id="21" name="Oval 20">
                  <a:extLst>
                    <a:ext uri="{FF2B5EF4-FFF2-40B4-BE49-F238E27FC236}">
                      <a16:creationId xmlns:a16="http://schemas.microsoft.com/office/drawing/2014/main" id="{6CF4775D-0079-42C0-B69B-1EFE7AEC0F81}"/>
                    </a:ext>
                  </a:extLst>
                </p:cNvPr>
                <p:cNvSpPr/>
                <p:nvPr/>
              </p:nvSpPr>
              <p:spPr>
                <a:xfrm>
                  <a:off x="32258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2" name="Oval 21">
                  <a:extLst>
                    <a:ext uri="{FF2B5EF4-FFF2-40B4-BE49-F238E27FC236}">
                      <a16:creationId xmlns:a16="http://schemas.microsoft.com/office/drawing/2014/main" id="{90D5BA3D-C51A-4D87-B19A-F3F44DCEAACE}"/>
                    </a:ext>
                  </a:extLst>
                </p:cNvPr>
                <p:cNvSpPr/>
                <p:nvPr/>
              </p:nvSpPr>
              <p:spPr>
                <a:xfrm>
                  <a:off x="40894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3" name="Oval 22">
                  <a:extLst>
                    <a:ext uri="{FF2B5EF4-FFF2-40B4-BE49-F238E27FC236}">
                      <a16:creationId xmlns:a16="http://schemas.microsoft.com/office/drawing/2014/main" id="{63C4020B-8B59-4E1F-A777-DB0403D627C7}"/>
                    </a:ext>
                  </a:extLst>
                </p:cNvPr>
                <p:cNvSpPr/>
                <p:nvPr/>
              </p:nvSpPr>
              <p:spPr>
                <a:xfrm>
                  <a:off x="4953000" y="22098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4" name="Oval 23">
                  <a:extLst>
                    <a:ext uri="{FF2B5EF4-FFF2-40B4-BE49-F238E27FC236}">
                      <a16:creationId xmlns:a16="http://schemas.microsoft.com/office/drawing/2014/main" id="{401D11D5-6104-4F8F-87CC-8F1EEC685A6E}"/>
                    </a:ext>
                  </a:extLst>
                </p:cNvPr>
                <p:cNvSpPr/>
                <p:nvPr/>
              </p:nvSpPr>
              <p:spPr>
                <a:xfrm>
                  <a:off x="2362200" y="30480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5" name="Oval 24">
                  <a:extLst>
                    <a:ext uri="{FF2B5EF4-FFF2-40B4-BE49-F238E27FC236}">
                      <a16:creationId xmlns:a16="http://schemas.microsoft.com/office/drawing/2014/main" id="{B8C12342-3D9B-4772-A97B-46DC4491C8E1}"/>
                    </a:ext>
                  </a:extLst>
                </p:cNvPr>
                <p:cNvSpPr/>
                <p:nvPr/>
              </p:nvSpPr>
              <p:spPr>
                <a:xfrm>
                  <a:off x="32258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6" name="Oval 25">
                  <a:extLst>
                    <a:ext uri="{FF2B5EF4-FFF2-40B4-BE49-F238E27FC236}">
                      <a16:creationId xmlns:a16="http://schemas.microsoft.com/office/drawing/2014/main" id="{B23E6586-DB84-4873-B0F2-29F9ADF64778}"/>
                    </a:ext>
                  </a:extLst>
                </p:cNvPr>
                <p:cNvSpPr/>
                <p:nvPr/>
              </p:nvSpPr>
              <p:spPr>
                <a:xfrm>
                  <a:off x="40894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7" name="Oval 26">
                  <a:extLst>
                    <a:ext uri="{FF2B5EF4-FFF2-40B4-BE49-F238E27FC236}">
                      <a16:creationId xmlns:a16="http://schemas.microsoft.com/office/drawing/2014/main" id="{C94F794D-7AC1-4024-9BC6-F003DD608CF7}"/>
                    </a:ext>
                  </a:extLst>
                </p:cNvPr>
                <p:cNvSpPr/>
                <p:nvPr/>
              </p:nvSpPr>
              <p:spPr>
                <a:xfrm>
                  <a:off x="49530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8" name="Oval 27">
                  <a:extLst>
                    <a:ext uri="{FF2B5EF4-FFF2-40B4-BE49-F238E27FC236}">
                      <a16:creationId xmlns:a16="http://schemas.microsoft.com/office/drawing/2014/main" id="{FF88C41A-5B47-49F9-89C8-25CB15B7EB0A}"/>
                    </a:ext>
                  </a:extLst>
                </p:cNvPr>
                <p:cNvSpPr/>
                <p:nvPr/>
              </p:nvSpPr>
              <p:spPr>
                <a:xfrm>
                  <a:off x="23622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9" name="Oval 28">
                  <a:extLst>
                    <a:ext uri="{FF2B5EF4-FFF2-40B4-BE49-F238E27FC236}">
                      <a16:creationId xmlns:a16="http://schemas.microsoft.com/office/drawing/2014/main" id="{6A9C1D26-A3D2-4EF7-BFD4-2B671C2C2B86}"/>
                    </a:ext>
                  </a:extLst>
                </p:cNvPr>
                <p:cNvSpPr/>
                <p:nvPr/>
              </p:nvSpPr>
              <p:spPr>
                <a:xfrm>
                  <a:off x="32258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0" name="Oval 29">
                  <a:extLst>
                    <a:ext uri="{FF2B5EF4-FFF2-40B4-BE49-F238E27FC236}">
                      <a16:creationId xmlns:a16="http://schemas.microsoft.com/office/drawing/2014/main" id="{5842E9E2-313F-45FC-9CCD-C69426462163}"/>
                    </a:ext>
                  </a:extLst>
                </p:cNvPr>
                <p:cNvSpPr/>
                <p:nvPr/>
              </p:nvSpPr>
              <p:spPr>
                <a:xfrm>
                  <a:off x="49530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1" name="Oval 30">
                  <a:extLst>
                    <a:ext uri="{FF2B5EF4-FFF2-40B4-BE49-F238E27FC236}">
                      <a16:creationId xmlns:a16="http://schemas.microsoft.com/office/drawing/2014/main" id="{42B6E0B1-ED05-4BC0-A85C-1EF612DD5B75}"/>
                    </a:ext>
                  </a:extLst>
                </p:cNvPr>
                <p:cNvSpPr/>
                <p:nvPr/>
              </p:nvSpPr>
              <p:spPr>
                <a:xfrm>
                  <a:off x="4114800" y="38862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2" name="Oval 31">
                  <a:extLst>
                    <a:ext uri="{FF2B5EF4-FFF2-40B4-BE49-F238E27FC236}">
                      <a16:creationId xmlns:a16="http://schemas.microsoft.com/office/drawing/2014/main" id="{5DBA4BAB-CCB2-4A9A-B8C5-3670B4A76D1F}"/>
                    </a:ext>
                  </a:extLst>
                </p:cNvPr>
                <p:cNvSpPr/>
                <p:nvPr/>
              </p:nvSpPr>
              <p:spPr>
                <a:xfrm>
                  <a:off x="23622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3" name="Oval 32">
                  <a:extLst>
                    <a:ext uri="{FF2B5EF4-FFF2-40B4-BE49-F238E27FC236}">
                      <a16:creationId xmlns:a16="http://schemas.microsoft.com/office/drawing/2014/main" id="{4FC0AA4B-2816-4363-AD2E-551E9B4CCCC9}"/>
                    </a:ext>
                  </a:extLst>
                </p:cNvPr>
                <p:cNvSpPr/>
                <p:nvPr/>
              </p:nvSpPr>
              <p:spPr>
                <a:xfrm>
                  <a:off x="3276600" y="48006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4" name="Oval 33">
                  <a:extLst>
                    <a:ext uri="{FF2B5EF4-FFF2-40B4-BE49-F238E27FC236}">
                      <a16:creationId xmlns:a16="http://schemas.microsoft.com/office/drawing/2014/main" id="{9BBF7353-5597-42D1-AC5F-51C0A2833F07}"/>
                    </a:ext>
                  </a:extLst>
                </p:cNvPr>
                <p:cNvSpPr/>
                <p:nvPr/>
              </p:nvSpPr>
              <p:spPr>
                <a:xfrm>
                  <a:off x="41148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5" name="Oval 34">
                  <a:extLst>
                    <a:ext uri="{FF2B5EF4-FFF2-40B4-BE49-F238E27FC236}">
                      <a16:creationId xmlns:a16="http://schemas.microsoft.com/office/drawing/2014/main" id="{71ADEE68-72A8-48BA-845F-40C3EE8C5D27}"/>
                    </a:ext>
                  </a:extLst>
                </p:cNvPr>
                <p:cNvSpPr/>
                <p:nvPr/>
              </p:nvSpPr>
              <p:spPr>
                <a:xfrm>
                  <a:off x="49530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6" name="Oval 35">
                  <a:extLst>
                    <a:ext uri="{FF2B5EF4-FFF2-40B4-BE49-F238E27FC236}">
                      <a16:creationId xmlns:a16="http://schemas.microsoft.com/office/drawing/2014/main" id="{482471BD-2A7F-4BA5-B8BF-0C59F142291F}"/>
                    </a:ext>
                  </a:extLst>
                </p:cNvPr>
                <p:cNvSpPr/>
                <p:nvPr/>
              </p:nvSpPr>
              <p:spPr>
                <a:xfrm>
                  <a:off x="23622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grpSp>
          <p:sp>
            <p:nvSpPr>
              <p:cNvPr id="15" name="Freeform 44">
                <a:extLst>
                  <a:ext uri="{FF2B5EF4-FFF2-40B4-BE49-F238E27FC236}">
                    <a16:creationId xmlns:a16="http://schemas.microsoft.com/office/drawing/2014/main" id="{89DC8391-322F-46E3-8A1D-CA8EC4EF9E66}"/>
                  </a:ext>
                </a:extLst>
              </p:cNvPr>
              <p:cNvSpPr/>
              <p:nvPr/>
            </p:nvSpPr>
            <p:spPr>
              <a:xfrm>
                <a:off x="5456241" y="2423703"/>
                <a:ext cx="813285" cy="23304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7" name="Freeform 45">
                <a:extLst>
                  <a:ext uri="{FF2B5EF4-FFF2-40B4-BE49-F238E27FC236}">
                    <a16:creationId xmlns:a16="http://schemas.microsoft.com/office/drawing/2014/main" id="{F0DA6C37-0B5C-40F0-BC4D-89E91A19DC68}"/>
                  </a:ext>
                </a:extLst>
              </p:cNvPr>
              <p:cNvSpPr/>
              <p:nvPr/>
            </p:nvSpPr>
            <p:spPr>
              <a:xfrm>
                <a:off x="4755047" y="3962400"/>
                <a:ext cx="1514479" cy="224558"/>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8" name="Freeform 46">
                <a:extLst>
                  <a:ext uri="{FF2B5EF4-FFF2-40B4-BE49-F238E27FC236}">
                    <a16:creationId xmlns:a16="http://schemas.microsoft.com/office/drawing/2014/main" id="{BFA279B0-1830-4568-80C5-E8557B324C08}"/>
                  </a:ext>
                </a:extLst>
              </p:cNvPr>
              <p:cNvSpPr/>
              <p:nvPr/>
            </p:nvSpPr>
            <p:spPr>
              <a:xfrm flipH="1">
                <a:off x="1752606" y="3200400"/>
                <a:ext cx="818358" cy="94602"/>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20" name="Freeform 47">
                <a:extLst>
                  <a:ext uri="{FF2B5EF4-FFF2-40B4-BE49-F238E27FC236}">
                    <a16:creationId xmlns:a16="http://schemas.microsoft.com/office/drawing/2014/main" id="{801469F9-9C68-4238-81DB-FB11E0D99BE3}"/>
                  </a:ext>
                </a:extLst>
              </p:cNvPr>
              <p:cNvSpPr/>
              <p:nvPr/>
            </p:nvSpPr>
            <p:spPr>
              <a:xfrm flipH="1">
                <a:off x="1694184" y="4900426"/>
                <a:ext cx="1673522" cy="22456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grpSp>
        <p:sp>
          <p:nvSpPr>
            <p:cNvPr id="13" name="TextBox 12">
              <a:extLst>
                <a:ext uri="{FF2B5EF4-FFF2-40B4-BE49-F238E27FC236}">
                  <a16:creationId xmlns:a16="http://schemas.microsoft.com/office/drawing/2014/main" id="{3480A7D1-81B4-4B15-BD5E-BFCD7ACFC8F8}"/>
                </a:ext>
              </a:extLst>
            </p:cNvPr>
            <p:cNvSpPr txBox="1"/>
            <p:nvPr/>
          </p:nvSpPr>
          <p:spPr>
            <a:xfrm>
              <a:off x="2059388" y="5543117"/>
              <a:ext cx="3320497" cy="584775"/>
            </a:xfrm>
            <a:prstGeom prst="rect">
              <a:avLst/>
            </a:prstGeom>
            <a:noFill/>
          </p:spPr>
          <p:txBody>
            <a:bodyPr wrap="square" rtlCol="0" anchor="ctr" anchorCtr="1">
              <a:spAutoFit/>
            </a:bodyPr>
            <a:lstStyle/>
            <a:p>
              <a:r>
                <a:rPr lang="en-US" sz="1600" i="1">
                  <a:solidFill>
                    <a:schemeClr val="tx1">
                      <a:lumMod val="65000"/>
                      <a:lumOff val="35000"/>
                    </a:schemeClr>
                  </a:solidFill>
                </a:rPr>
                <a:t>Too many of the best teachers leave teaching to advance their careers.</a:t>
              </a:r>
              <a:endParaRPr lang="en-US" sz="1600">
                <a:solidFill>
                  <a:schemeClr val="tx1">
                    <a:lumMod val="65000"/>
                    <a:lumOff val="35000"/>
                  </a:schemeClr>
                </a:solidFill>
              </a:endParaRPr>
            </a:p>
          </p:txBody>
        </p:sp>
      </p:grpSp>
    </p:spTree>
    <p:extLst>
      <p:ext uri="{BB962C8B-B14F-4D97-AF65-F5344CB8AC3E}">
        <p14:creationId xmlns:p14="http://schemas.microsoft.com/office/powerpoint/2010/main" val="15278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lution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847207"/>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Students gain consistent access to excellent teaching.</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Great teachers advance, lead from the classroom and earn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get the daily support they need to improve.</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drive change through distributed leadership.</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Solutions</a:t>
            </a:r>
          </a:p>
        </p:txBody>
      </p:sp>
      <p:grpSp>
        <p:nvGrpSpPr>
          <p:cNvPr id="9" name="Group 8">
            <a:extLst>
              <a:ext uri="{FF2B5EF4-FFF2-40B4-BE49-F238E27FC236}">
                <a16:creationId xmlns:a16="http://schemas.microsoft.com/office/drawing/2014/main" id="{D0867853-35F9-4525-B7B6-A60130246BAD}"/>
              </a:ext>
            </a:extLst>
          </p:cNvPr>
          <p:cNvGrpSpPr/>
          <p:nvPr userDrawn="1"/>
        </p:nvGrpSpPr>
        <p:grpSpPr>
          <a:xfrm>
            <a:off x="403511" y="1478885"/>
            <a:ext cx="3409971" cy="4675362"/>
            <a:chOff x="1866551" y="1333286"/>
            <a:chExt cx="3409971" cy="4675362"/>
          </a:xfrm>
        </p:grpSpPr>
        <p:grpSp>
          <p:nvGrpSpPr>
            <p:cNvPr id="10" name="Group 9">
              <a:extLst>
                <a:ext uri="{FF2B5EF4-FFF2-40B4-BE49-F238E27FC236}">
                  <a16:creationId xmlns:a16="http://schemas.microsoft.com/office/drawing/2014/main" id="{B9895218-BBCA-4219-BB3A-418B95E61A60}"/>
                </a:ext>
              </a:extLst>
            </p:cNvPr>
            <p:cNvGrpSpPr/>
            <p:nvPr/>
          </p:nvGrpSpPr>
          <p:grpSpPr>
            <a:xfrm>
              <a:off x="2199999" y="2085208"/>
              <a:ext cx="1285800" cy="1326580"/>
              <a:chOff x="1294281" y="2637695"/>
              <a:chExt cx="1272159" cy="1328345"/>
            </a:xfrm>
          </p:grpSpPr>
          <p:sp>
            <p:nvSpPr>
              <p:cNvPr id="44" name="Rectangle 43">
                <a:extLst>
                  <a:ext uri="{FF2B5EF4-FFF2-40B4-BE49-F238E27FC236}">
                    <a16:creationId xmlns:a16="http://schemas.microsoft.com/office/drawing/2014/main" id="{7A15B36B-B778-4ECE-8110-C9C56006CFB3}"/>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5" name="Oval 44">
                <a:extLst>
                  <a:ext uri="{FF2B5EF4-FFF2-40B4-BE49-F238E27FC236}">
                    <a16:creationId xmlns:a16="http://schemas.microsoft.com/office/drawing/2014/main" id="{20080C09-7C2F-48CB-82D1-4EA32F4F6D5F}"/>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6" name="Oval 45">
                <a:extLst>
                  <a:ext uri="{FF2B5EF4-FFF2-40B4-BE49-F238E27FC236}">
                    <a16:creationId xmlns:a16="http://schemas.microsoft.com/office/drawing/2014/main" id="{F49CAFDA-9AFB-43B1-8167-A508C3B3DE8D}"/>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47" name="Oval 46">
                <a:extLst>
                  <a:ext uri="{FF2B5EF4-FFF2-40B4-BE49-F238E27FC236}">
                    <a16:creationId xmlns:a16="http://schemas.microsoft.com/office/drawing/2014/main" id="{47731AF0-FA15-497E-9F3A-DF34F06AC192}"/>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8" name="Oval 47">
                <a:extLst>
                  <a:ext uri="{FF2B5EF4-FFF2-40B4-BE49-F238E27FC236}">
                    <a16:creationId xmlns:a16="http://schemas.microsoft.com/office/drawing/2014/main" id="{E29646C5-2E6A-446D-99A3-1D0E63BCC24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9" name="TextBox 48">
                <a:extLst>
                  <a:ext uri="{FF2B5EF4-FFF2-40B4-BE49-F238E27FC236}">
                    <a16:creationId xmlns:a16="http://schemas.microsoft.com/office/drawing/2014/main" id="{F0567324-B16E-4E8D-8F19-0EB964BA6B48}"/>
                  </a:ext>
                </a:extLst>
              </p:cNvPr>
              <p:cNvSpPr txBox="1"/>
              <p:nvPr/>
            </p:nvSpPr>
            <p:spPr>
              <a:xfrm>
                <a:off x="1592288" y="3133572"/>
                <a:ext cx="672959" cy="277368"/>
              </a:xfrm>
              <a:prstGeom prst="rect">
                <a:avLst/>
              </a:prstGeom>
              <a:noFill/>
            </p:spPr>
            <p:txBody>
              <a:bodyPr wrap="square" rtlCol="0">
                <a:spAutoFit/>
              </a:bodyPr>
              <a:lstStyle/>
              <a:p>
                <a:pPr algn="ctr"/>
                <a:r>
                  <a:rPr lang="en-US" sz="1200" b="1">
                    <a:solidFill>
                      <a:srgbClr val="38AB9A"/>
                    </a:solidFill>
                  </a:rPr>
                  <a:t>100</a:t>
                </a:r>
              </a:p>
            </p:txBody>
          </p:sp>
        </p:grpSp>
        <p:grpSp>
          <p:nvGrpSpPr>
            <p:cNvPr id="11" name="Group 10">
              <a:extLst>
                <a:ext uri="{FF2B5EF4-FFF2-40B4-BE49-F238E27FC236}">
                  <a16:creationId xmlns:a16="http://schemas.microsoft.com/office/drawing/2014/main" id="{4F88B550-5DC5-4B84-B6A0-893352752791}"/>
                </a:ext>
              </a:extLst>
            </p:cNvPr>
            <p:cNvGrpSpPr/>
            <p:nvPr/>
          </p:nvGrpSpPr>
          <p:grpSpPr>
            <a:xfrm>
              <a:off x="3633686" y="2065355"/>
              <a:ext cx="1285800" cy="1326580"/>
              <a:chOff x="1294281" y="2637695"/>
              <a:chExt cx="1272159" cy="1328345"/>
            </a:xfrm>
          </p:grpSpPr>
          <p:sp>
            <p:nvSpPr>
              <p:cNvPr id="38" name="Rectangle 37">
                <a:extLst>
                  <a:ext uri="{FF2B5EF4-FFF2-40B4-BE49-F238E27FC236}">
                    <a16:creationId xmlns:a16="http://schemas.microsoft.com/office/drawing/2014/main" id="{76C9E497-5DD7-4100-8583-FE19D1740CE1}"/>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9" name="Oval 38">
                <a:extLst>
                  <a:ext uri="{FF2B5EF4-FFF2-40B4-BE49-F238E27FC236}">
                    <a16:creationId xmlns:a16="http://schemas.microsoft.com/office/drawing/2014/main" id="{E885210C-A0E5-4427-8F47-4ACB91A10F1B}"/>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0" name="Oval 39">
                <a:extLst>
                  <a:ext uri="{FF2B5EF4-FFF2-40B4-BE49-F238E27FC236}">
                    <a16:creationId xmlns:a16="http://schemas.microsoft.com/office/drawing/2014/main" id="{0223371F-B2FE-4F03-B5AA-93799A0F84D2}"/>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1400" spc="-100">
                  <a:solidFill>
                    <a:schemeClr val="bg2">
                      <a:lumMod val="50000"/>
                    </a:schemeClr>
                  </a:solidFill>
                </a:endParaRPr>
              </a:p>
            </p:txBody>
          </p:sp>
          <p:sp>
            <p:nvSpPr>
              <p:cNvPr id="41" name="Oval 40">
                <a:extLst>
                  <a:ext uri="{FF2B5EF4-FFF2-40B4-BE49-F238E27FC236}">
                    <a16:creationId xmlns:a16="http://schemas.microsoft.com/office/drawing/2014/main" id="{392A4465-9814-4933-AE45-D1889C9227FE}"/>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2" name="Oval 41">
                <a:extLst>
                  <a:ext uri="{FF2B5EF4-FFF2-40B4-BE49-F238E27FC236}">
                    <a16:creationId xmlns:a16="http://schemas.microsoft.com/office/drawing/2014/main" id="{5D5F11C8-F6B1-4F4E-B665-F0E3C51DF807}"/>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3" name="TextBox 42">
                <a:extLst>
                  <a:ext uri="{FF2B5EF4-FFF2-40B4-BE49-F238E27FC236}">
                    <a16:creationId xmlns:a16="http://schemas.microsoft.com/office/drawing/2014/main" id="{EDDBF927-0393-4B8E-B06D-7A834A83C8AD}"/>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2" name="Group 11">
              <a:extLst>
                <a:ext uri="{FF2B5EF4-FFF2-40B4-BE49-F238E27FC236}">
                  <a16:creationId xmlns:a16="http://schemas.microsoft.com/office/drawing/2014/main" id="{C066749F-A0CD-4ADF-8363-7FAF58565428}"/>
                </a:ext>
              </a:extLst>
            </p:cNvPr>
            <p:cNvGrpSpPr/>
            <p:nvPr/>
          </p:nvGrpSpPr>
          <p:grpSpPr>
            <a:xfrm>
              <a:off x="2223623" y="3647958"/>
              <a:ext cx="1285800" cy="1301179"/>
              <a:chOff x="1294281" y="2663128"/>
              <a:chExt cx="1272159" cy="1302912"/>
            </a:xfrm>
          </p:grpSpPr>
          <p:sp>
            <p:nvSpPr>
              <p:cNvPr id="32" name="Rectangle 31">
                <a:extLst>
                  <a:ext uri="{FF2B5EF4-FFF2-40B4-BE49-F238E27FC236}">
                    <a16:creationId xmlns:a16="http://schemas.microsoft.com/office/drawing/2014/main" id="{164E0139-F7EE-4C78-AEC9-0259681D0FA8}"/>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F448D2D9-7987-4875-8F8E-54C034BFC8A4}"/>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a:t>
                </a:r>
              </a:p>
            </p:txBody>
          </p:sp>
          <p:sp>
            <p:nvSpPr>
              <p:cNvPr id="34" name="Oval 33">
                <a:extLst>
                  <a:ext uri="{FF2B5EF4-FFF2-40B4-BE49-F238E27FC236}">
                    <a16:creationId xmlns:a16="http://schemas.microsoft.com/office/drawing/2014/main" id="{95CEA2B5-FE0D-46BF-9BB4-2A26216D4C8A}"/>
                  </a:ext>
                </a:extLst>
              </p:cNvPr>
              <p:cNvSpPr/>
              <p:nvPr/>
            </p:nvSpPr>
            <p:spPr>
              <a:xfrm>
                <a:off x="2144408" y="2663128"/>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35" name="Oval 34">
                <a:extLst>
                  <a:ext uri="{FF2B5EF4-FFF2-40B4-BE49-F238E27FC236}">
                    <a16:creationId xmlns:a16="http://schemas.microsoft.com/office/drawing/2014/main" id="{6E42FBBD-CC5F-40E1-B547-DDDD176E6875}"/>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6" name="Oval 35">
                <a:extLst>
                  <a:ext uri="{FF2B5EF4-FFF2-40B4-BE49-F238E27FC236}">
                    <a16:creationId xmlns:a16="http://schemas.microsoft.com/office/drawing/2014/main" id="{8279DD8C-9A94-4693-B6BA-32776CA4826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7" name="TextBox 36">
                <a:extLst>
                  <a:ext uri="{FF2B5EF4-FFF2-40B4-BE49-F238E27FC236}">
                    <a16:creationId xmlns:a16="http://schemas.microsoft.com/office/drawing/2014/main" id="{EA48174C-6C31-4CEB-8B36-EE861CB7994F}"/>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3" name="Group 12">
              <a:extLst>
                <a:ext uri="{FF2B5EF4-FFF2-40B4-BE49-F238E27FC236}">
                  <a16:creationId xmlns:a16="http://schemas.microsoft.com/office/drawing/2014/main" id="{FFC33417-A5C2-42C6-8E8A-A9C95E675F88}"/>
                </a:ext>
              </a:extLst>
            </p:cNvPr>
            <p:cNvGrpSpPr/>
            <p:nvPr/>
          </p:nvGrpSpPr>
          <p:grpSpPr>
            <a:xfrm>
              <a:off x="3647290" y="3618698"/>
              <a:ext cx="1285800" cy="1326580"/>
              <a:chOff x="1294281" y="2637695"/>
              <a:chExt cx="1272159" cy="1328345"/>
            </a:xfrm>
          </p:grpSpPr>
          <p:sp>
            <p:nvSpPr>
              <p:cNvPr id="26" name="Rectangle 25">
                <a:extLst>
                  <a:ext uri="{FF2B5EF4-FFF2-40B4-BE49-F238E27FC236}">
                    <a16:creationId xmlns:a16="http://schemas.microsoft.com/office/drawing/2014/main" id="{F6A36BE9-BD3E-4AA2-9735-0F4DBB2E01C5}"/>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7" name="Oval 26">
                <a:extLst>
                  <a:ext uri="{FF2B5EF4-FFF2-40B4-BE49-F238E27FC236}">
                    <a16:creationId xmlns:a16="http://schemas.microsoft.com/office/drawing/2014/main" id="{CDF2B2D1-1B04-4EB1-827E-DF3348822938}"/>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28" name="Oval 27">
                <a:extLst>
                  <a:ext uri="{FF2B5EF4-FFF2-40B4-BE49-F238E27FC236}">
                    <a16:creationId xmlns:a16="http://schemas.microsoft.com/office/drawing/2014/main" id="{9BDAAE2A-7F16-4A6F-9905-9031592A2217}"/>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29" name="Oval 28">
                <a:extLst>
                  <a:ext uri="{FF2B5EF4-FFF2-40B4-BE49-F238E27FC236}">
                    <a16:creationId xmlns:a16="http://schemas.microsoft.com/office/drawing/2014/main" id="{E5154980-6E90-41E9-913E-43C10B93F710}"/>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0" name="Oval 29">
                <a:extLst>
                  <a:ext uri="{FF2B5EF4-FFF2-40B4-BE49-F238E27FC236}">
                    <a16:creationId xmlns:a16="http://schemas.microsoft.com/office/drawing/2014/main" id="{3AFA3628-E0BE-435B-99F3-32CA120F539E}"/>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1" name="TextBox 30">
                <a:extLst>
                  <a:ext uri="{FF2B5EF4-FFF2-40B4-BE49-F238E27FC236}">
                    <a16:creationId xmlns:a16="http://schemas.microsoft.com/office/drawing/2014/main" id="{F00463EF-3F22-4DF8-A348-96285B826D85}"/>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sp>
          <p:nvSpPr>
            <p:cNvPr id="14" name="Rectangle: Rounded Corners 13">
              <a:extLst>
                <a:ext uri="{FF2B5EF4-FFF2-40B4-BE49-F238E27FC236}">
                  <a16:creationId xmlns:a16="http://schemas.microsoft.com/office/drawing/2014/main" id="{9E31382E-DA2A-45B7-ABDA-741F7B65FBF2}"/>
                </a:ext>
              </a:extLst>
            </p:cNvPr>
            <p:cNvSpPr/>
            <p:nvPr/>
          </p:nvSpPr>
          <p:spPr>
            <a:xfrm>
              <a:off x="1866551" y="1619784"/>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5A4D1693-9926-4651-B0D9-077F3AF92837}"/>
                </a:ext>
              </a:extLst>
            </p:cNvPr>
            <p:cNvSpPr/>
            <p:nvPr/>
          </p:nvSpPr>
          <p:spPr>
            <a:xfrm>
              <a:off x="3308656" y="1333286"/>
              <a:ext cx="596118" cy="572996"/>
            </a:xfrm>
            <a:prstGeom prst="ellipse">
              <a:avLst/>
            </a:prstGeom>
            <a:solidFill>
              <a:srgbClr val="E04427"/>
            </a:solidFill>
            <a:ln>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sp>
          <p:nvSpPr>
            <p:cNvPr id="17" name="TextBox 16">
              <a:extLst>
                <a:ext uri="{FF2B5EF4-FFF2-40B4-BE49-F238E27FC236}">
                  <a16:creationId xmlns:a16="http://schemas.microsoft.com/office/drawing/2014/main" id="{7E25EA66-82E6-4650-99C8-16E2C1DEE7DD}"/>
                </a:ext>
              </a:extLst>
            </p:cNvPr>
            <p:cNvSpPr txBox="1"/>
            <p:nvPr/>
          </p:nvSpPr>
          <p:spPr>
            <a:xfrm>
              <a:off x="3917474" y="2580426"/>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18" name="TextBox 17">
              <a:extLst>
                <a:ext uri="{FF2B5EF4-FFF2-40B4-BE49-F238E27FC236}">
                  <a16:creationId xmlns:a16="http://schemas.microsoft.com/office/drawing/2014/main" id="{C037A59F-5A1F-48C8-AF41-C6A3E00D95F9}"/>
                </a:ext>
              </a:extLst>
            </p:cNvPr>
            <p:cNvSpPr txBox="1"/>
            <p:nvPr/>
          </p:nvSpPr>
          <p:spPr>
            <a:xfrm>
              <a:off x="2501201" y="4112593"/>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0" name="TextBox 19">
              <a:extLst>
                <a:ext uri="{FF2B5EF4-FFF2-40B4-BE49-F238E27FC236}">
                  <a16:creationId xmlns:a16="http://schemas.microsoft.com/office/drawing/2014/main" id="{09546B09-91CD-4D84-A2FA-7BBE23CF17B7}"/>
                </a:ext>
              </a:extLst>
            </p:cNvPr>
            <p:cNvSpPr txBox="1"/>
            <p:nvPr/>
          </p:nvSpPr>
          <p:spPr>
            <a:xfrm>
              <a:off x="3932189" y="4103561"/>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1" name="TextBox 20">
              <a:extLst>
                <a:ext uri="{FF2B5EF4-FFF2-40B4-BE49-F238E27FC236}">
                  <a16:creationId xmlns:a16="http://schemas.microsoft.com/office/drawing/2014/main" id="{785FC0A9-D1D1-4B97-85C9-606F271CACD8}"/>
                </a:ext>
              </a:extLst>
            </p:cNvPr>
            <p:cNvSpPr txBox="1"/>
            <p:nvPr/>
          </p:nvSpPr>
          <p:spPr>
            <a:xfrm>
              <a:off x="4519234" y="2101353"/>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2" name="TextBox 21">
              <a:extLst>
                <a:ext uri="{FF2B5EF4-FFF2-40B4-BE49-F238E27FC236}">
                  <a16:creationId xmlns:a16="http://schemas.microsoft.com/office/drawing/2014/main" id="{EDFE6039-54F3-46CD-8EA6-A69A3B8D3E08}"/>
                </a:ext>
              </a:extLst>
            </p:cNvPr>
            <p:cNvSpPr txBox="1"/>
            <p:nvPr/>
          </p:nvSpPr>
          <p:spPr>
            <a:xfrm>
              <a:off x="4525379" y="36507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3" name="TextBox 22">
              <a:extLst>
                <a:ext uri="{FF2B5EF4-FFF2-40B4-BE49-F238E27FC236}">
                  <a16:creationId xmlns:a16="http://schemas.microsoft.com/office/drawing/2014/main" id="{7A041DED-341A-41A9-A9BB-7ED50B467BF6}"/>
                </a:ext>
              </a:extLst>
            </p:cNvPr>
            <p:cNvSpPr txBox="1"/>
            <p:nvPr/>
          </p:nvSpPr>
          <p:spPr>
            <a:xfrm>
              <a:off x="3105406" y="36761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4" name="TextBox 23">
              <a:extLst>
                <a:ext uri="{FF2B5EF4-FFF2-40B4-BE49-F238E27FC236}">
                  <a16:creationId xmlns:a16="http://schemas.microsoft.com/office/drawing/2014/main" id="{E017C83B-CB7D-445C-B7A2-609B7B20F8C6}"/>
                </a:ext>
              </a:extLst>
            </p:cNvPr>
            <p:cNvSpPr txBox="1"/>
            <p:nvPr/>
          </p:nvSpPr>
          <p:spPr>
            <a:xfrm>
              <a:off x="3074020" y="2124281"/>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5" name="TextBox 24">
              <a:extLst>
                <a:ext uri="{FF2B5EF4-FFF2-40B4-BE49-F238E27FC236}">
                  <a16:creationId xmlns:a16="http://schemas.microsoft.com/office/drawing/2014/main" id="{E844713C-703A-4516-B5E1-BFF6ADA1B0BD}"/>
                </a:ext>
              </a:extLst>
            </p:cNvPr>
            <p:cNvSpPr txBox="1"/>
            <p:nvPr/>
          </p:nvSpPr>
          <p:spPr>
            <a:xfrm>
              <a:off x="1911350" y="5454650"/>
              <a:ext cx="3225800" cy="553998"/>
            </a:xfrm>
            <a:prstGeom prst="rect">
              <a:avLst/>
            </a:prstGeom>
            <a:noFill/>
          </p:spPr>
          <p:txBody>
            <a:bodyPr wrap="square" rtlCol="0" anchor="ctr" anchorCtr="1">
              <a:spAutoFit/>
            </a:bodyPr>
            <a:lstStyle/>
            <a:p>
              <a:pPr algn="ctr"/>
              <a:r>
                <a:rPr lang="en-US" sz="1500" i="1">
                  <a:solidFill>
                    <a:schemeClr val="tx1">
                      <a:lumMod val="65000"/>
                      <a:lumOff val="35000"/>
                    </a:schemeClr>
                  </a:solidFill>
                </a:rPr>
                <a:t>Great teachers can lead teams, support colleagues, and reach all students.</a:t>
              </a:r>
              <a:endParaRPr lang="en-US" sz="1500">
                <a:solidFill>
                  <a:schemeClr val="tx1">
                    <a:lumMod val="65000"/>
                    <a:lumOff val="35000"/>
                  </a:schemeClr>
                </a:solidFill>
              </a:endParaRPr>
            </a:p>
          </p:txBody>
        </p:sp>
      </p:grpSp>
    </p:spTree>
    <p:extLst>
      <p:ext uri="{BB962C8B-B14F-4D97-AF65-F5344CB8AC3E}">
        <p14:creationId xmlns:p14="http://schemas.microsoft.com/office/powerpoint/2010/main" val="6426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ults">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Results to Date</a:t>
            </a:r>
          </a:p>
        </p:txBody>
      </p:sp>
      <p:sp>
        <p:nvSpPr>
          <p:cNvPr id="10" name="Rectangle 9">
            <a:extLst>
              <a:ext uri="{FF2B5EF4-FFF2-40B4-BE49-F238E27FC236}">
                <a16:creationId xmlns:a16="http://schemas.microsoft.com/office/drawing/2014/main" id="{0D54268D-9E16-40A6-8181-211E3CA3E9DD}"/>
              </a:ext>
            </a:extLst>
          </p:cNvPr>
          <p:cNvSpPr/>
          <p:nvPr userDrawn="1"/>
        </p:nvSpPr>
        <p:spPr>
          <a:xfrm>
            <a:off x="0" y="1371191"/>
            <a:ext cx="9155976" cy="954107"/>
          </a:xfrm>
          <a:prstGeom prst="rect">
            <a:avLst/>
          </a:prstGeom>
          <a:solidFill>
            <a:schemeClr val="accent6">
              <a:lumMod val="20000"/>
              <a:lumOff val="80000"/>
            </a:schemeClr>
          </a:solidFill>
        </p:spPr>
        <p:txBody>
          <a:bodyPr wrap="square">
            <a:spAutoFit/>
          </a:bodyPr>
          <a:lstStyle/>
          <a:p>
            <a:pPr algn="ctr"/>
            <a:r>
              <a:rPr lang="en-US" sz="2800" b="1"/>
              <a:t>North Carolina OC schools are </a:t>
            </a:r>
            <a:r>
              <a:rPr lang="en-US" sz="2800" b="1">
                <a:solidFill>
                  <a:schemeClr val="accent2"/>
                </a:solidFill>
              </a:rPr>
              <a:t>twice as likely to receive high growth </a:t>
            </a:r>
            <a:r>
              <a:rPr lang="en-US" sz="2800" b="1"/>
              <a:t>and </a:t>
            </a:r>
            <a:r>
              <a:rPr lang="en-US" sz="2800" b="1">
                <a:solidFill>
                  <a:schemeClr val="bg1">
                    <a:lumMod val="50000"/>
                  </a:schemeClr>
                </a:solidFill>
              </a:rPr>
              <a:t>half as likely to receive low growth.</a:t>
            </a:r>
          </a:p>
        </p:txBody>
      </p:sp>
      <p:grpSp>
        <p:nvGrpSpPr>
          <p:cNvPr id="11" name="Group 10">
            <a:extLst>
              <a:ext uri="{FF2B5EF4-FFF2-40B4-BE49-F238E27FC236}">
                <a16:creationId xmlns:a16="http://schemas.microsoft.com/office/drawing/2014/main" id="{E8AF9D39-8ECB-4A58-9F71-933CA920F2F1}"/>
              </a:ext>
            </a:extLst>
          </p:cNvPr>
          <p:cNvGrpSpPr/>
          <p:nvPr userDrawn="1"/>
        </p:nvGrpSpPr>
        <p:grpSpPr>
          <a:xfrm>
            <a:off x="1267097" y="2470606"/>
            <a:ext cx="6923314" cy="3864880"/>
            <a:chOff x="1575316" y="2346427"/>
            <a:chExt cx="7240374" cy="4217963"/>
          </a:xfrm>
        </p:grpSpPr>
        <p:pic>
          <p:nvPicPr>
            <p:cNvPr id="12" name="Picture 11">
              <a:extLst>
                <a:ext uri="{FF2B5EF4-FFF2-40B4-BE49-F238E27FC236}">
                  <a16:creationId xmlns:a16="http://schemas.microsoft.com/office/drawing/2014/main" id="{8EF3BDAC-9EAB-4FB2-9CED-19F2BE5247F8}"/>
                </a:ext>
              </a:extLst>
            </p:cNvPr>
            <p:cNvPicPr>
              <a:picLocks noChangeAspect="1"/>
            </p:cNvPicPr>
            <p:nvPr userDrawn="1"/>
          </p:nvPicPr>
          <p:blipFill rotWithShape="1">
            <a:blip r:embed="rId2"/>
            <a:srcRect l="13177" t="26886" r="66588" b="28802"/>
            <a:stretch/>
          </p:blipFill>
          <p:spPr>
            <a:xfrm>
              <a:off x="1575316" y="2346427"/>
              <a:ext cx="6005344" cy="4217963"/>
            </a:xfrm>
            <a:prstGeom prst="rect">
              <a:avLst/>
            </a:prstGeom>
          </p:spPr>
        </p:pic>
        <p:grpSp>
          <p:nvGrpSpPr>
            <p:cNvPr id="13" name="Group 12">
              <a:extLst>
                <a:ext uri="{FF2B5EF4-FFF2-40B4-BE49-F238E27FC236}">
                  <a16:creationId xmlns:a16="http://schemas.microsoft.com/office/drawing/2014/main" id="{3AE06A4A-A6A0-4670-9CE4-61556A6A1A6D}"/>
                </a:ext>
              </a:extLst>
            </p:cNvPr>
            <p:cNvGrpSpPr/>
            <p:nvPr userDrawn="1"/>
          </p:nvGrpSpPr>
          <p:grpSpPr>
            <a:xfrm>
              <a:off x="7809185" y="4782375"/>
              <a:ext cx="1006505" cy="656804"/>
              <a:chOff x="7896113" y="4169190"/>
              <a:chExt cx="1006505" cy="656804"/>
            </a:xfrm>
          </p:grpSpPr>
          <p:sp>
            <p:nvSpPr>
              <p:cNvPr id="14" name="Rectangle 13">
                <a:extLst>
                  <a:ext uri="{FF2B5EF4-FFF2-40B4-BE49-F238E27FC236}">
                    <a16:creationId xmlns:a16="http://schemas.microsoft.com/office/drawing/2014/main" id="{2C5FCD68-D9BC-4935-A3FF-709307161A7B}"/>
                  </a:ext>
                </a:extLst>
              </p:cNvPr>
              <p:cNvSpPr/>
              <p:nvPr userDrawn="1"/>
            </p:nvSpPr>
            <p:spPr>
              <a:xfrm>
                <a:off x="7896113" y="4227755"/>
                <a:ext cx="118334" cy="129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0D1F9F6-65BF-4005-BF39-4B2BE3CF7038}"/>
                  </a:ext>
                </a:extLst>
              </p:cNvPr>
              <p:cNvSpPr/>
              <p:nvPr userDrawn="1"/>
            </p:nvSpPr>
            <p:spPr>
              <a:xfrm>
                <a:off x="7896113" y="4638338"/>
                <a:ext cx="118334" cy="1290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A38725B-BE1D-44AF-B28D-1DE822FF7E33}"/>
                  </a:ext>
                </a:extLst>
              </p:cNvPr>
              <p:cNvSpPr txBox="1"/>
              <p:nvPr userDrawn="1"/>
            </p:nvSpPr>
            <p:spPr>
              <a:xfrm>
                <a:off x="7968840" y="4169190"/>
                <a:ext cx="922047" cy="246221"/>
              </a:xfrm>
              <a:prstGeom prst="rect">
                <a:avLst/>
              </a:prstGeom>
              <a:noFill/>
            </p:spPr>
            <p:txBody>
              <a:bodyPr wrap="none" rtlCol="0">
                <a:spAutoFit/>
              </a:bodyPr>
              <a:lstStyle/>
              <a:p>
                <a:r>
                  <a:rPr lang="en-US" sz="1000"/>
                  <a:t>All OC Schools</a:t>
                </a:r>
              </a:p>
            </p:txBody>
          </p:sp>
          <p:sp>
            <p:nvSpPr>
              <p:cNvPr id="18" name="TextBox 17">
                <a:extLst>
                  <a:ext uri="{FF2B5EF4-FFF2-40B4-BE49-F238E27FC236}">
                    <a16:creationId xmlns:a16="http://schemas.microsoft.com/office/drawing/2014/main" id="{1E4D16F7-D758-4916-A2A9-4CC97D10DAA4}"/>
                  </a:ext>
                </a:extLst>
              </p:cNvPr>
              <p:cNvSpPr txBox="1"/>
              <p:nvPr userDrawn="1"/>
            </p:nvSpPr>
            <p:spPr>
              <a:xfrm>
                <a:off x="7982173" y="4579773"/>
                <a:ext cx="920445" cy="246221"/>
              </a:xfrm>
              <a:prstGeom prst="rect">
                <a:avLst/>
              </a:prstGeom>
              <a:noFill/>
            </p:spPr>
            <p:txBody>
              <a:bodyPr wrap="none" rtlCol="0">
                <a:spAutoFit/>
              </a:bodyPr>
              <a:lstStyle/>
              <a:p>
                <a:r>
                  <a:rPr lang="en-US" sz="1000"/>
                  <a:t>All NC Schools</a:t>
                </a:r>
              </a:p>
            </p:txBody>
          </p:sp>
        </p:grpSp>
      </p:grpSp>
    </p:spTree>
    <p:extLst>
      <p:ext uri="{BB962C8B-B14F-4D97-AF65-F5344CB8AC3E}">
        <p14:creationId xmlns:p14="http://schemas.microsoft.com/office/powerpoint/2010/main" val="347279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C Map">
    <p:spTree>
      <p:nvGrpSpPr>
        <p:cNvPr id="1" name=""/>
        <p:cNvGrpSpPr/>
        <p:nvPr/>
      </p:nvGrpSpPr>
      <p:grpSpPr>
        <a:xfrm>
          <a:off x="0" y="0"/>
          <a:ext cx="0" cy="0"/>
          <a:chOff x="0" y="0"/>
          <a:chExt cx="0" cy="0"/>
        </a:xfrm>
      </p:grpSpPr>
      <p:pic>
        <p:nvPicPr>
          <p:cNvPr id="1026" name="Picture 2" descr="Image result for map of the usa with states labeled">
            <a:extLst>
              <a:ext uri="{FF2B5EF4-FFF2-40B4-BE49-F238E27FC236}">
                <a16:creationId xmlns:a16="http://schemas.microsoft.com/office/drawing/2014/main" id="{20D80DCE-BAC7-492B-8925-8EA475AB02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639" y="1345324"/>
            <a:ext cx="7605291" cy="4699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 National Initiative</a:t>
            </a:r>
          </a:p>
        </p:txBody>
      </p:sp>
      <p:sp>
        <p:nvSpPr>
          <p:cNvPr id="9" name="Oval 8">
            <a:extLst>
              <a:ext uri="{FF2B5EF4-FFF2-40B4-BE49-F238E27FC236}">
                <a16:creationId xmlns:a16="http://schemas.microsoft.com/office/drawing/2014/main" id="{3214C5BB-5567-4C6F-843E-2E5FBD6AC239}"/>
              </a:ext>
            </a:extLst>
          </p:cNvPr>
          <p:cNvSpPr/>
          <p:nvPr userDrawn="1"/>
        </p:nvSpPr>
        <p:spPr>
          <a:xfrm>
            <a:off x="6893060" y="41391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0" name="Oval 9">
            <a:extLst>
              <a:ext uri="{FF2B5EF4-FFF2-40B4-BE49-F238E27FC236}">
                <a16:creationId xmlns:a16="http://schemas.microsoft.com/office/drawing/2014/main" id="{F60A626E-A05A-4767-94FB-528BD85234A2}"/>
              </a:ext>
            </a:extLst>
          </p:cNvPr>
          <p:cNvSpPr/>
          <p:nvPr userDrawn="1"/>
        </p:nvSpPr>
        <p:spPr>
          <a:xfrm>
            <a:off x="5911486" y="345980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2" name="Oval 11">
            <a:extLst>
              <a:ext uri="{FF2B5EF4-FFF2-40B4-BE49-F238E27FC236}">
                <a16:creationId xmlns:a16="http://schemas.microsoft.com/office/drawing/2014/main" id="{C0A9B7BE-72E5-4D86-87EF-C15C1008633D}"/>
              </a:ext>
            </a:extLst>
          </p:cNvPr>
          <p:cNvSpPr/>
          <p:nvPr userDrawn="1"/>
        </p:nvSpPr>
        <p:spPr>
          <a:xfrm>
            <a:off x="3582561" y="497504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3" name="Oval 12">
            <a:extLst>
              <a:ext uri="{FF2B5EF4-FFF2-40B4-BE49-F238E27FC236}">
                <a16:creationId xmlns:a16="http://schemas.microsoft.com/office/drawing/2014/main" id="{EA2F94D1-EAB2-46DC-B182-B70FDB3B7BA7}"/>
              </a:ext>
            </a:extLst>
          </p:cNvPr>
          <p:cNvSpPr/>
          <p:nvPr userDrawn="1"/>
        </p:nvSpPr>
        <p:spPr>
          <a:xfrm>
            <a:off x="7347847" y="248798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4" name="Oval 13">
            <a:extLst>
              <a:ext uri="{FF2B5EF4-FFF2-40B4-BE49-F238E27FC236}">
                <a16:creationId xmlns:a16="http://schemas.microsoft.com/office/drawing/2014/main" id="{CBC21AAA-7148-4AA3-9989-5F5728A1453A}"/>
              </a:ext>
            </a:extLst>
          </p:cNvPr>
          <p:cNvSpPr/>
          <p:nvPr userDrawn="1"/>
        </p:nvSpPr>
        <p:spPr>
          <a:xfrm>
            <a:off x="6043126" y="411783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5" name="Oval 14">
            <a:extLst>
              <a:ext uri="{FF2B5EF4-FFF2-40B4-BE49-F238E27FC236}">
                <a16:creationId xmlns:a16="http://schemas.microsoft.com/office/drawing/2014/main" id="{05C064D0-B30E-438E-8A7F-5E3FB3AD5E2C}"/>
              </a:ext>
            </a:extLst>
          </p:cNvPr>
          <p:cNvSpPr/>
          <p:nvPr userDrawn="1"/>
        </p:nvSpPr>
        <p:spPr>
          <a:xfrm>
            <a:off x="6526032" y="460189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8" name="Oval 17">
            <a:extLst>
              <a:ext uri="{FF2B5EF4-FFF2-40B4-BE49-F238E27FC236}">
                <a16:creationId xmlns:a16="http://schemas.microsoft.com/office/drawing/2014/main" id="{99BAC132-0C7A-41ED-9177-63DBE1B0ADFD}"/>
              </a:ext>
            </a:extLst>
          </p:cNvPr>
          <p:cNvSpPr/>
          <p:nvPr userDrawn="1"/>
        </p:nvSpPr>
        <p:spPr>
          <a:xfrm>
            <a:off x="2005080" y="44668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0" name="Oval 19">
            <a:extLst>
              <a:ext uri="{FF2B5EF4-FFF2-40B4-BE49-F238E27FC236}">
                <a16:creationId xmlns:a16="http://schemas.microsoft.com/office/drawing/2014/main" id="{A147ABAB-69BB-43D1-8443-16E6622FB4A8}"/>
              </a:ext>
            </a:extLst>
          </p:cNvPr>
          <p:cNvSpPr/>
          <p:nvPr userDrawn="1"/>
        </p:nvSpPr>
        <p:spPr>
          <a:xfrm>
            <a:off x="6922673" y="399545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1" name="Oval 20">
            <a:extLst>
              <a:ext uri="{FF2B5EF4-FFF2-40B4-BE49-F238E27FC236}">
                <a16:creationId xmlns:a16="http://schemas.microsoft.com/office/drawing/2014/main" id="{94EEACDE-7717-492A-A342-0810BFE17BD0}"/>
              </a:ext>
            </a:extLst>
          </p:cNvPr>
          <p:cNvSpPr/>
          <p:nvPr userDrawn="1"/>
        </p:nvSpPr>
        <p:spPr>
          <a:xfrm>
            <a:off x="4124972" y="5189703"/>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2" name="Oval 21">
            <a:extLst>
              <a:ext uri="{FF2B5EF4-FFF2-40B4-BE49-F238E27FC236}">
                <a16:creationId xmlns:a16="http://schemas.microsoft.com/office/drawing/2014/main" id="{32FDF0FB-BE0A-4187-AB1E-C093AFAB5680}"/>
              </a:ext>
            </a:extLst>
          </p:cNvPr>
          <p:cNvSpPr/>
          <p:nvPr userDrawn="1"/>
        </p:nvSpPr>
        <p:spPr>
          <a:xfrm>
            <a:off x="3978440" y="47736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3" name="Oval 22">
            <a:extLst>
              <a:ext uri="{FF2B5EF4-FFF2-40B4-BE49-F238E27FC236}">
                <a16:creationId xmlns:a16="http://schemas.microsoft.com/office/drawing/2014/main" id="{B7B866EE-92CB-41BF-A491-EEFE49900315}"/>
              </a:ext>
            </a:extLst>
          </p:cNvPr>
          <p:cNvSpPr/>
          <p:nvPr userDrawn="1"/>
        </p:nvSpPr>
        <p:spPr>
          <a:xfrm>
            <a:off x="4040336" y="5430535"/>
            <a:ext cx="151825" cy="1498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4" name="Oval 23">
            <a:extLst>
              <a:ext uri="{FF2B5EF4-FFF2-40B4-BE49-F238E27FC236}">
                <a16:creationId xmlns:a16="http://schemas.microsoft.com/office/drawing/2014/main" id="{C60E47CA-2D35-432C-B666-E9FABB025212}"/>
              </a:ext>
            </a:extLst>
          </p:cNvPr>
          <p:cNvSpPr/>
          <p:nvPr userDrawn="1"/>
        </p:nvSpPr>
        <p:spPr>
          <a:xfrm>
            <a:off x="7300287" y="397046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5" name="Oval 24">
            <a:extLst>
              <a:ext uri="{FF2B5EF4-FFF2-40B4-BE49-F238E27FC236}">
                <a16:creationId xmlns:a16="http://schemas.microsoft.com/office/drawing/2014/main" id="{3E83DB01-81B4-458B-A551-7C8CEB82FAF8}"/>
              </a:ext>
            </a:extLst>
          </p:cNvPr>
          <p:cNvSpPr/>
          <p:nvPr userDrawn="1"/>
        </p:nvSpPr>
        <p:spPr>
          <a:xfrm>
            <a:off x="7091474" y="395341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6" name="Oval 25">
            <a:extLst>
              <a:ext uri="{FF2B5EF4-FFF2-40B4-BE49-F238E27FC236}">
                <a16:creationId xmlns:a16="http://schemas.microsoft.com/office/drawing/2014/main" id="{7A7414E7-4A28-4A3E-AC00-D8B83AB8938A}"/>
              </a:ext>
            </a:extLst>
          </p:cNvPr>
          <p:cNvSpPr/>
          <p:nvPr userDrawn="1"/>
        </p:nvSpPr>
        <p:spPr>
          <a:xfrm>
            <a:off x="20968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7" name="Oval 26">
            <a:extLst>
              <a:ext uri="{FF2B5EF4-FFF2-40B4-BE49-F238E27FC236}">
                <a16:creationId xmlns:a16="http://schemas.microsoft.com/office/drawing/2014/main" id="{FB3943D4-BD73-4537-A58C-A30A4F88691D}"/>
              </a:ext>
            </a:extLst>
          </p:cNvPr>
          <p:cNvSpPr/>
          <p:nvPr userDrawn="1"/>
        </p:nvSpPr>
        <p:spPr>
          <a:xfrm>
            <a:off x="2157480" y="443352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8" name="Oval 27">
            <a:extLst>
              <a:ext uri="{FF2B5EF4-FFF2-40B4-BE49-F238E27FC236}">
                <a16:creationId xmlns:a16="http://schemas.microsoft.com/office/drawing/2014/main" id="{2FFFFDE1-0BA1-4C18-A1B7-33843F11CFD0}"/>
              </a:ext>
            </a:extLst>
          </p:cNvPr>
          <p:cNvSpPr/>
          <p:nvPr userDrawn="1"/>
        </p:nvSpPr>
        <p:spPr>
          <a:xfrm>
            <a:off x="2314434" y="442322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9" name="Oval 28">
            <a:extLst>
              <a:ext uri="{FF2B5EF4-FFF2-40B4-BE49-F238E27FC236}">
                <a16:creationId xmlns:a16="http://schemas.microsoft.com/office/drawing/2014/main" id="{8ECDDADF-AC84-4089-8F4E-F3A11623F822}"/>
              </a:ext>
            </a:extLst>
          </p:cNvPr>
          <p:cNvSpPr/>
          <p:nvPr userDrawn="1"/>
        </p:nvSpPr>
        <p:spPr>
          <a:xfrm>
            <a:off x="22492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0" name="Oval 29">
            <a:extLst>
              <a:ext uri="{FF2B5EF4-FFF2-40B4-BE49-F238E27FC236}">
                <a16:creationId xmlns:a16="http://schemas.microsoft.com/office/drawing/2014/main" id="{B5429955-D6FA-4F82-8117-D01D5BA9D20A}"/>
              </a:ext>
            </a:extLst>
          </p:cNvPr>
          <p:cNvSpPr/>
          <p:nvPr userDrawn="1"/>
        </p:nvSpPr>
        <p:spPr>
          <a:xfrm>
            <a:off x="3986420" y="5326863"/>
            <a:ext cx="138551" cy="134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1" name="Oval 30">
            <a:extLst>
              <a:ext uri="{FF2B5EF4-FFF2-40B4-BE49-F238E27FC236}">
                <a16:creationId xmlns:a16="http://schemas.microsoft.com/office/drawing/2014/main" id="{5865600C-A75B-4E68-8DEA-B61A3CDABBC5}"/>
              </a:ext>
            </a:extLst>
          </p:cNvPr>
          <p:cNvSpPr/>
          <p:nvPr userDrawn="1"/>
        </p:nvSpPr>
        <p:spPr>
          <a:xfrm>
            <a:off x="5069733" y="44666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2" name="Oval 31">
            <a:extLst>
              <a:ext uri="{FF2B5EF4-FFF2-40B4-BE49-F238E27FC236}">
                <a16:creationId xmlns:a16="http://schemas.microsoft.com/office/drawing/2014/main" id="{D1A76F9A-8C29-4237-A3FC-CEFB11A9C9CE}"/>
              </a:ext>
            </a:extLst>
          </p:cNvPr>
          <p:cNvSpPr/>
          <p:nvPr userDrawn="1"/>
        </p:nvSpPr>
        <p:spPr>
          <a:xfrm>
            <a:off x="5622449" y="305515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3" name="Oval 32">
            <a:extLst>
              <a:ext uri="{FF2B5EF4-FFF2-40B4-BE49-F238E27FC236}">
                <a16:creationId xmlns:a16="http://schemas.microsoft.com/office/drawing/2014/main" id="{58A30619-7C30-4E6A-8232-2D923176F3B1}"/>
              </a:ext>
            </a:extLst>
          </p:cNvPr>
          <p:cNvSpPr/>
          <p:nvPr userDrawn="1"/>
        </p:nvSpPr>
        <p:spPr>
          <a:xfrm>
            <a:off x="7421157" y="393368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grpSp>
        <p:nvGrpSpPr>
          <p:cNvPr id="35" name="Group 34">
            <a:extLst>
              <a:ext uri="{FF2B5EF4-FFF2-40B4-BE49-F238E27FC236}">
                <a16:creationId xmlns:a16="http://schemas.microsoft.com/office/drawing/2014/main" id="{0F01FB64-DB7E-4238-80CA-401C63093667}"/>
              </a:ext>
            </a:extLst>
          </p:cNvPr>
          <p:cNvGrpSpPr/>
          <p:nvPr userDrawn="1"/>
        </p:nvGrpSpPr>
        <p:grpSpPr>
          <a:xfrm>
            <a:off x="5465101" y="6044820"/>
            <a:ext cx="2676772" cy="246221"/>
            <a:chOff x="4245901" y="1234547"/>
            <a:chExt cx="2676772" cy="246221"/>
          </a:xfrm>
        </p:grpSpPr>
        <p:sp>
          <p:nvSpPr>
            <p:cNvPr id="36" name="Oval 35">
              <a:extLst>
                <a:ext uri="{FF2B5EF4-FFF2-40B4-BE49-F238E27FC236}">
                  <a16:creationId xmlns:a16="http://schemas.microsoft.com/office/drawing/2014/main" id="{A64CDC03-90F6-4829-94F6-85C7FC179810}"/>
                </a:ext>
              </a:extLst>
            </p:cNvPr>
            <p:cNvSpPr/>
            <p:nvPr userDrawn="1"/>
          </p:nvSpPr>
          <p:spPr>
            <a:xfrm>
              <a:off x="4245901" y="12767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7" name="TextBox 36">
              <a:extLst>
                <a:ext uri="{FF2B5EF4-FFF2-40B4-BE49-F238E27FC236}">
                  <a16:creationId xmlns:a16="http://schemas.microsoft.com/office/drawing/2014/main" id="{5A3D07D8-F8C4-4C2F-81D0-C60B7F3B1A62}"/>
                </a:ext>
              </a:extLst>
            </p:cNvPr>
            <p:cNvSpPr txBox="1"/>
            <p:nvPr userDrawn="1"/>
          </p:nvSpPr>
          <p:spPr>
            <a:xfrm>
              <a:off x="4383061" y="1234547"/>
              <a:ext cx="2539612" cy="246221"/>
            </a:xfrm>
            <a:prstGeom prst="rect">
              <a:avLst/>
            </a:prstGeom>
            <a:noFill/>
          </p:spPr>
          <p:txBody>
            <a:bodyPr wrap="square" rtlCol="0">
              <a:spAutoFit/>
            </a:bodyPr>
            <a:lstStyle/>
            <a:p>
              <a:r>
                <a:rPr lang="en-US" sz="1000"/>
                <a:t>OC School District</a:t>
              </a:r>
            </a:p>
          </p:txBody>
        </p:sp>
      </p:grpSp>
    </p:spTree>
    <p:extLst>
      <p:ext uri="{BB962C8B-B14F-4D97-AF65-F5344CB8AC3E}">
        <p14:creationId xmlns:p14="http://schemas.microsoft.com/office/powerpoint/2010/main" val="3592465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reating a Career Ladder">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Creating a Career Ladder</a:t>
            </a:r>
          </a:p>
        </p:txBody>
      </p:sp>
      <p:sp>
        <p:nvSpPr>
          <p:cNvPr id="8" name="Rounded Rectangle 8">
            <a:extLst>
              <a:ext uri="{FF2B5EF4-FFF2-40B4-BE49-F238E27FC236}">
                <a16:creationId xmlns:a16="http://schemas.microsoft.com/office/drawing/2014/main" id="{C35FE0D0-E350-4059-8F34-5E65F063C8DD}"/>
              </a:ext>
            </a:extLst>
          </p:cNvPr>
          <p:cNvSpPr/>
          <p:nvPr userDrawn="1"/>
        </p:nvSpPr>
        <p:spPr>
          <a:xfrm>
            <a:off x="464414" y="1730958"/>
            <a:ext cx="8292548" cy="5337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9">
            <a:extLst>
              <a:ext uri="{FF2B5EF4-FFF2-40B4-BE49-F238E27FC236}">
                <a16:creationId xmlns:a16="http://schemas.microsoft.com/office/drawing/2014/main" id="{E16B5E02-9022-4EF0-8924-54E4A6C0EE53}"/>
              </a:ext>
            </a:extLst>
          </p:cNvPr>
          <p:cNvSpPr/>
          <p:nvPr userDrawn="1"/>
        </p:nvSpPr>
        <p:spPr>
          <a:xfrm>
            <a:off x="464414" y="2435827"/>
            <a:ext cx="8292548" cy="5337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
            <a:extLst>
              <a:ext uri="{FF2B5EF4-FFF2-40B4-BE49-F238E27FC236}">
                <a16:creationId xmlns:a16="http://schemas.microsoft.com/office/drawing/2014/main" id="{85AA27E2-BD99-49D0-B3EF-3FF0F9BEDF8D}"/>
              </a:ext>
            </a:extLst>
          </p:cNvPr>
          <p:cNvSpPr/>
          <p:nvPr userDrawn="1"/>
        </p:nvSpPr>
        <p:spPr>
          <a:xfrm>
            <a:off x="464414" y="3154008"/>
            <a:ext cx="8305800"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261349F-1712-45E0-9A7E-D8BE3E048C58}"/>
              </a:ext>
            </a:extLst>
          </p:cNvPr>
          <p:cNvSpPr/>
          <p:nvPr userDrawn="1"/>
        </p:nvSpPr>
        <p:spPr>
          <a:xfrm>
            <a:off x="464414" y="3876841"/>
            <a:ext cx="8292548"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3FD0EF9-E61F-472F-8C8A-6A8B95833051}"/>
              </a:ext>
            </a:extLst>
          </p:cNvPr>
          <p:cNvSpPr/>
          <p:nvPr userDrawn="1"/>
        </p:nvSpPr>
        <p:spPr>
          <a:xfrm>
            <a:off x="464414" y="4565399"/>
            <a:ext cx="8292548" cy="5337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97E1F609-7EE3-4BB8-984C-4583589193AF}"/>
              </a:ext>
            </a:extLst>
          </p:cNvPr>
          <p:cNvSpPr/>
          <p:nvPr userDrawn="1"/>
        </p:nvSpPr>
        <p:spPr>
          <a:xfrm>
            <a:off x="464414" y="5283580"/>
            <a:ext cx="8292548" cy="53375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614DB09-87F4-42B2-8734-C174AC53E54C}"/>
              </a:ext>
            </a:extLst>
          </p:cNvPr>
          <p:cNvSpPr txBox="1"/>
          <p:nvPr userDrawn="1"/>
        </p:nvSpPr>
        <p:spPr>
          <a:xfrm>
            <a:off x="551124" y="5253957"/>
            <a:ext cx="3989990" cy="523220"/>
          </a:xfrm>
          <a:prstGeom prst="rect">
            <a:avLst/>
          </a:prstGeom>
          <a:noFill/>
        </p:spPr>
        <p:txBody>
          <a:bodyPr wrap="square" rtlCol="0">
            <a:spAutoFit/>
          </a:bodyPr>
          <a:lstStyle/>
          <a:p>
            <a:pPr algn="l"/>
            <a:r>
              <a:rPr lang="en-US" sz="2800" b="1">
                <a:solidFill>
                  <a:schemeClr val="bg1">
                    <a:lumMod val="50000"/>
                  </a:schemeClr>
                </a:solidFill>
              </a:rPr>
              <a:t>Reach Associate (RA)</a:t>
            </a:r>
          </a:p>
        </p:txBody>
      </p:sp>
      <p:sp>
        <p:nvSpPr>
          <p:cNvPr id="2" name="Rectangle: Rounded Corners 1">
            <a:extLst>
              <a:ext uri="{FF2B5EF4-FFF2-40B4-BE49-F238E27FC236}">
                <a16:creationId xmlns:a16="http://schemas.microsoft.com/office/drawing/2014/main" id="{5AAFF602-E35E-4881-8589-D551ABB083A3}"/>
              </a:ext>
            </a:extLst>
          </p:cNvPr>
          <p:cNvSpPr/>
          <p:nvPr userDrawn="1"/>
        </p:nvSpPr>
        <p:spPr>
          <a:xfrm>
            <a:off x="6432063" y="1321723"/>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6FEE53F-9BE4-4119-803E-D0902C62B623}"/>
              </a:ext>
            </a:extLst>
          </p:cNvPr>
          <p:cNvSpPr/>
          <p:nvPr userDrawn="1"/>
        </p:nvSpPr>
        <p:spPr>
          <a:xfrm>
            <a:off x="6577822" y="1730958"/>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A3CEE5B-197A-4B78-B5F5-1412F36BAC63}"/>
              </a:ext>
            </a:extLst>
          </p:cNvPr>
          <p:cNvSpPr/>
          <p:nvPr userDrawn="1"/>
        </p:nvSpPr>
        <p:spPr>
          <a:xfrm>
            <a:off x="6577822" y="2435944"/>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A986D5C-B0BD-4B16-8661-7C5B97E19770}"/>
              </a:ext>
            </a:extLst>
          </p:cNvPr>
          <p:cNvSpPr/>
          <p:nvPr userDrawn="1"/>
        </p:nvSpPr>
        <p:spPr>
          <a:xfrm>
            <a:off x="6577822" y="312786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C9B94DEF-40CA-4550-A697-70B94061BDF2}"/>
              </a:ext>
            </a:extLst>
          </p:cNvPr>
          <p:cNvSpPr/>
          <p:nvPr userDrawn="1"/>
        </p:nvSpPr>
        <p:spPr>
          <a:xfrm>
            <a:off x="6577822" y="38651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A180A745-67DB-4B4D-A466-0EA64E639B24}"/>
              </a:ext>
            </a:extLst>
          </p:cNvPr>
          <p:cNvSpPr/>
          <p:nvPr userDrawn="1"/>
        </p:nvSpPr>
        <p:spPr>
          <a:xfrm>
            <a:off x="6577822" y="453591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C3A2170-7E77-4CC4-86A9-0C472EBC24CB}"/>
              </a:ext>
            </a:extLst>
          </p:cNvPr>
          <p:cNvSpPr/>
          <p:nvPr userDrawn="1"/>
        </p:nvSpPr>
        <p:spPr>
          <a:xfrm>
            <a:off x="6577822" y="52620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043EF64-8CAA-45DF-B85F-9AFC5AC1CCD7}"/>
              </a:ext>
            </a:extLst>
          </p:cNvPr>
          <p:cNvSpPr txBox="1"/>
          <p:nvPr userDrawn="1"/>
        </p:nvSpPr>
        <p:spPr>
          <a:xfrm>
            <a:off x="559886" y="4575936"/>
            <a:ext cx="3989990" cy="523220"/>
          </a:xfrm>
          <a:prstGeom prst="rect">
            <a:avLst/>
          </a:prstGeom>
          <a:noFill/>
        </p:spPr>
        <p:txBody>
          <a:bodyPr wrap="square" rtlCol="0">
            <a:spAutoFit/>
          </a:bodyPr>
          <a:lstStyle/>
          <a:p>
            <a:pPr algn="l"/>
            <a:r>
              <a:rPr lang="en-US" sz="2800" b="1">
                <a:solidFill>
                  <a:schemeClr val="bg1">
                    <a:lumMod val="50000"/>
                  </a:schemeClr>
                </a:solidFill>
              </a:rPr>
              <a:t>Teacher Resident</a:t>
            </a:r>
          </a:p>
        </p:txBody>
      </p:sp>
      <p:sp>
        <p:nvSpPr>
          <p:cNvPr id="35" name="TextBox 34">
            <a:extLst>
              <a:ext uri="{FF2B5EF4-FFF2-40B4-BE49-F238E27FC236}">
                <a16:creationId xmlns:a16="http://schemas.microsoft.com/office/drawing/2014/main" id="{6F0CC179-075D-4516-B001-64022032817F}"/>
              </a:ext>
            </a:extLst>
          </p:cNvPr>
          <p:cNvSpPr txBox="1"/>
          <p:nvPr userDrawn="1"/>
        </p:nvSpPr>
        <p:spPr>
          <a:xfrm>
            <a:off x="567753" y="3870576"/>
            <a:ext cx="3989990" cy="523220"/>
          </a:xfrm>
          <a:prstGeom prst="rect">
            <a:avLst/>
          </a:prstGeom>
          <a:noFill/>
        </p:spPr>
        <p:txBody>
          <a:bodyPr wrap="square" rtlCol="0">
            <a:spAutoFit/>
          </a:bodyPr>
          <a:lstStyle/>
          <a:p>
            <a:pPr algn="l"/>
            <a:r>
              <a:rPr lang="en-US" sz="2800" b="1">
                <a:solidFill>
                  <a:schemeClr val="bg1"/>
                </a:solidFill>
              </a:rPr>
              <a:t>Classroom Teacher</a:t>
            </a:r>
          </a:p>
        </p:txBody>
      </p:sp>
      <p:sp>
        <p:nvSpPr>
          <p:cNvPr id="36" name="TextBox 35">
            <a:extLst>
              <a:ext uri="{FF2B5EF4-FFF2-40B4-BE49-F238E27FC236}">
                <a16:creationId xmlns:a16="http://schemas.microsoft.com/office/drawing/2014/main" id="{DCDA8EC5-20B5-4CC6-B5EE-9510936D0C4D}"/>
              </a:ext>
            </a:extLst>
          </p:cNvPr>
          <p:cNvSpPr txBox="1"/>
          <p:nvPr userDrawn="1"/>
        </p:nvSpPr>
        <p:spPr>
          <a:xfrm>
            <a:off x="559886" y="3117987"/>
            <a:ext cx="3989990" cy="523220"/>
          </a:xfrm>
          <a:prstGeom prst="rect">
            <a:avLst/>
          </a:prstGeom>
          <a:noFill/>
        </p:spPr>
        <p:txBody>
          <a:bodyPr wrap="square" rtlCol="0">
            <a:spAutoFit/>
          </a:bodyPr>
          <a:lstStyle/>
          <a:p>
            <a:pPr algn="l"/>
            <a:r>
              <a:rPr lang="en-US" sz="2800" b="1">
                <a:solidFill>
                  <a:schemeClr val="bg1"/>
                </a:solidFill>
              </a:rPr>
              <a:t>Reach Team Teacher</a:t>
            </a:r>
          </a:p>
        </p:txBody>
      </p:sp>
      <p:sp>
        <p:nvSpPr>
          <p:cNvPr id="37" name="TextBox 36">
            <a:extLst>
              <a:ext uri="{FF2B5EF4-FFF2-40B4-BE49-F238E27FC236}">
                <a16:creationId xmlns:a16="http://schemas.microsoft.com/office/drawing/2014/main" id="{7BFECB9B-D769-4FFC-B79C-48EBBF139216}"/>
              </a:ext>
            </a:extLst>
          </p:cNvPr>
          <p:cNvSpPr txBox="1"/>
          <p:nvPr userDrawn="1"/>
        </p:nvSpPr>
        <p:spPr>
          <a:xfrm>
            <a:off x="551123" y="2411911"/>
            <a:ext cx="4530652" cy="523220"/>
          </a:xfrm>
          <a:prstGeom prst="rect">
            <a:avLst/>
          </a:prstGeom>
          <a:noFill/>
        </p:spPr>
        <p:txBody>
          <a:bodyPr wrap="square" rtlCol="0">
            <a:spAutoFit/>
          </a:bodyPr>
          <a:lstStyle/>
          <a:p>
            <a:pPr algn="l"/>
            <a:r>
              <a:rPr lang="en-US" sz="2800" b="1">
                <a:solidFill>
                  <a:schemeClr val="bg1"/>
                </a:solidFill>
              </a:rPr>
              <a:t>Direct Reach Teacher (DRT)</a:t>
            </a:r>
          </a:p>
        </p:txBody>
      </p:sp>
      <p:sp>
        <p:nvSpPr>
          <p:cNvPr id="38" name="TextBox 37">
            <a:extLst>
              <a:ext uri="{FF2B5EF4-FFF2-40B4-BE49-F238E27FC236}">
                <a16:creationId xmlns:a16="http://schemas.microsoft.com/office/drawing/2014/main" id="{CF91E3A0-1042-4337-A915-FCF1CE9716BC}"/>
              </a:ext>
            </a:extLst>
          </p:cNvPr>
          <p:cNvSpPr txBox="1"/>
          <p:nvPr userDrawn="1"/>
        </p:nvSpPr>
        <p:spPr>
          <a:xfrm>
            <a:off x="551122" y="1707180"/>
            <a:ext cx="5707811" cy="523220"/>
          </a:xfrm>
          <a:prstGeom prst="rect">
            <a:avLst/>
          </a:prstGeom>
          <a:noFill/>
        </p:spPr>
        <p:txBody>
          <a:bodyPr wrap="square" rtlCol="0">
            <a:spAutoFit/>
          </a:bodyPr>
          <a:lstStyle/>
          <a:p>
            <a:pPr algn="l"/>
            <a:r>
              <a:rPr lang="en-US" sz="2800" b="1">
                <a:solidFill>
                  <a:schemeClr val="bg1"/>
                </a:solidFill>
              </a:rPr>
              <a:t>Multi-Classroom Leader (MCL)</a:t>
            </a:r>
          </a:p>
        </p:txBody>
      </p:sp>
      <p:sp>
        <p:nvSpPr>
          <p:cNvPr id="39" name="Rectangle: Rounded Corners 38">
            <a:extLst>
              <a:ext uri="{FF2B5EF4-FFF2-40B4-BE49-F238E27FC236}">
                <a16:creationId xmlns:a16="http://schemas.microsoft.com/office/drawing/2014/main" id="{651D2D67-23DE-40EF-94AE-05950D529CA9}"/>
              </a:ext>
            </a:extLst>
          </p:cNvPr>
          <p:cNvSpPr/>
          <p:nvPr userDrawn="1"/>
        </p:nvSpPr>
        <p:spPr>
          <a:xfrm>
            <a:off x="7523503" y="1321722"/>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731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a:prstGeom prst="rect">
            <a:avLst/>
          </a:prstGeom>
          <a:solidFill>
            <a:srgbClr val="3FAB9B"/>
          </a:solidFill>
        </p:spPr>
        <p:txBody>
          <a:bodyPr anchor="b"/>
          <a:lstStyle>
            <a:lvl1pPr>
              <a:defRPr sz="4000">
                <a:solidFill>
                  <a:schemeClr val="bg1"/>
                </a:solidFill>
                <a:latin typeface="Cambria" panose="02040503050406030204" pitchFamily="18" charset="0"/>
              </a:defRPr>
            </a:lvl1pPr>
          </a:lstStyle>
          <a:p>
            <a:r>
              <a:rPr lang="en-US"/>
              <a:t>CLICK TO EDIT MASTER TITLE STYLE</a:t>
            </a:r>
          </a:p>
        </p:txBody>
      </p:sp>
      <p:sp>
        <p:nvSpPr>
          <p:cNvPr id="3" name="Text Placeholder 2"/>
          <p:cNvSpPr>
            <a:spLocks noGrp="1"/>
          </p:cNvSpPr>
          <p:nvPr>
            <p:ph type="body" idx="1" hasCustomPrompt="1"/>
          </p:nvPr>
        </p:nvSpPr>
        <p:spPr>
          <a:xfrm>
            <a:off x="623888" y="4589464"/>
            <a:ext cx="7886700" cy="1500187"/>
          </a:xfrm>
          <a:prstGeom prst="rect">
            <a:avLst/>
          </a:prstGeo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1116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a:prstGeom prst="rect">
            <a:avLst/>
          </a:prstGeom>
          <a:solidFill>
            <a:srgbClr val="3FAB9B"/>
          </a:solidFill>
        </p:spPr>
        <p:txBody>
          <a:bodyPr anchor="b"/>
          <a:lstStyle>
            <a:lvl1pPr>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3886200" y="457200"/>
            <a:ext cx="4629150" cy="54117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0904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73016AA-6A56-46FF-A70D-5EDB2CF2896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Agenda</a:t>
            </a:r>
          </a:p>
        </p:txBody>
      </p:sp>
    </p:spTree>
    <p:extLst>
      <p:ext uri="{BB962C8B-B14F-4D97-AF65-F5344CB8AC3E}">
        <p14:creationId xmlns:p14="http://schemas.microsoft.com/office/powerpoint/2010/main" val="1155412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3970" y="4704434"/>
            <a:ext cx="5240654" cy="992776"/>
          </a:xfrm>
          <a:prstGeom prst="rect">
            <a:avLst/>
          </a:prstGeom>
          <a:solidFill>
            <a:srgbClr val="3FAB9B"/>
          </a:solidFill>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2089257" y="629524"/>
            <a:ext cx="5240655" cy="407491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103969" y="5705699"/>
            <a:ext cx="5240655" cy="523262"/>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03061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2954" y="576875"/>
            <a:ext cx="2300446" cy="171447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AF91478-7E80-47D5-AED5-326D82E6FFFE}"/>
              </a:ext>
            </a:extLst>
          </p:cNvPr>
          <p:cNvSpPr txBox="1"/>
          <p:nvPr userDrawn="1"/>
        </p:nvSpPr>
        <p:spPr>
          <a:xfrm>
            <a:off x="1691378" y="3242562"/>
            <a:ext cx="5943600" cy="954107"/>
          </a:xfrm>
          <a:prstGeom prst="rect">
            <a:avLst/>
          </a:prstGeom>
          <a:noFill/>
        </p:spPr>
        <p:txBody>
          <a:bodyPr wrap="square" rtlCol="0">
            <a:spAutoFit/>
          </a:bodyPr>
          <a:lstStyle/>
          <a:p>
            <a:r>
              <a:rPr lang="en-US" sz="2000" b="1"/>
              <a:t>CONTACT US </a:t>
            </a:r>
          </a:p>
          <a:p>
            <a:endParaRPr lang="en-US"/>
          </a:p>
          <a:p>
            <a:endParaRPr lang="en-US"/>
          </a:p>
        </p:txBody>
      </p:sp>
      <p:sp>
        <p:nvSpPr>
          <p:cNvPr id="4" name="Text Placeholder 3">
            <a:extLst>
              <a:ext uri="{FF2B5EF4-FFF2-40B4-BE49-F238E27FC236}">
                <a16:creationId xmlns:a16="http://schemas.microsoft.com/office/drawing/2014/main" id="{7BFD1D01-7505-43C8-8F4F-2F4A3CFCD318}"/>
              </a:ext>
            </a:extLst>
          </p:cNvPr>
          <p:cNvSpPr>
            <a:spLocks noGrp="1"/>
          </p:cNvSpPr>
          <p:nvPr>
            <p:ph type="body" sz="quarter" idx="18" hasCustomPrompt="1"/>
          </p:nvPr>
        </p:nvSpPr>
        <p:spPr>
          <a:xfrm>
            <a:off x="1691378" y="3852699"/>
            <a:ext cx="5943599" cy="1684338"/>
          </a:xfrm>
          <a:prstGeom prst="rect">
            <a:avLst/>
          </a:prstGeom>
        </p:spPr>
        <p:txBody>
          <a:bodyPr/>
          <a:lstStyle>
            <a:lvl1pPr marL="0" indent="0">
              <a:buNone/>
              <a:defRPr sz="2200"/>
            </a:lvl1pPr>
          </a:lstStyle>
          <a:p>
            <a:pPr lvl="0"/>
            <a:r>
              <a:rPr lang="en-US"/>
              <a:t>Edit Name</a:t>
            </a:r>
          </a:p>
          <a:p>
            <a:pPr lvl="0"/>
            <a:r>
              <a:rPr lang="en-US"/>
              <a:t>Edit Title, Company</a:t>
            </a:r>
          </a:p>
          <a:p>
            <a:pPr lvl="0"/>
            <a:r>
              <a:rPr lang="en-US"/>
              <a:t>Edit Email</a:t>
            </a:r>
          </a:p>
          <a:p>
            <a:pPr lvl="0"/>
            <a:r>
              <a:rPr lang="en-US"/>
              <a:t>Edit Phone</a:t>
            </a:r>
          </a:p>
          <a:p>
            <a:pPr lvl="1"/>
            <a:endParaRPr lang="en-US"/>
          </a:p>
        </p:txBody>
      </p:sp>
      <p:sp>
        <p:nvSpPr>
          <p:cNvPr id="3" name="TextBox 2">
            <a:extLst>
              <a:ext uri="{FF2B5EF4-FFF2-40B4-BE49-F238E27FC236}">
                <a16:creationId xmlns:a16="http://schemas.microsoft.com/office/drawing/2014/main" id="{EDC56653-B332-4982-86F3-D9EB2EFD4FE8}"/>
              </a:ext>
            </a:extLst>
          </p:cNvPr>
          <p:cNvSpPr txBox="1"/>
          <p:nvPr userDrawn="1"/>
        </p:nvSpPr>
        <p:spPr>
          <a:xfrm>
            <a:off x="3437964" y="2562183"/>
            <a:ext cx="2282260" cy="584775"/>
          </a:xfrm>
          <a:prstGeom prst="rect">
            <a:avLst/>
          </a:prstGeom>
          <a:noFill/>
        </p:spPr>
        <p:txBody>
          <a:bodyPr wrap="square" rtlCol="0">
            <a:spAutoFit/>
          </a:bodyPr>
          <a:lstStyle/>
          <a:p>
            <a:pPr algn="ctr"/>
            <a:r>
              <a:rPr lang="en-US" sz="3200" b="1">
                <a:solidFill>
                  <a:schemeClr val="tx2"/>
                </a:solidFill>
                <a:latin typeface="Cambria" panose="02040503050406030204" pitchFamily="18" charset="0"/>
              </a:rPr>
              <a:t>Thank You</a:t>
            </a:r>
          </a:p>
        </p:txBody>
      </p:sp>
    </p:spTree>
    <p:extLst>
      <p:ext uri="{BB962C8B-B14F-4D97-AF65-F5344CB8AC3E}">
        <p14:creationId xmlns:p14="http://schemas.microsoft.com/office/powerpoint/2010/main" val="2346511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 Teal">
  <p:cSld name="1_Title and Content - Teal">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628651" y="1381701"/>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2"/>
          </p:nvPr>
        </p:nvSpPr>
        <p:spPr>
          <a:xfrm>
            <a:off x="1" y="369895"/>
            <a:ext cx="9144000" cy="769440"/>
          </a:xfrm>
          <a:prstGeom prst="rect">
            <a:avLst/>
          </a:prstGeom>
          <a:solidFill>
            <a:schemeClr val="accent1"/>
          </a:solidFill>
          <a:ln>
            <a:noFill/>
          </a:ln>
        </p:spPr>
        <p:txBody>
          <a:bodyPr spcFirstLastPara="1" wrap="square" lIns="91425" tIns="45700" rIns="91425" bIns="45700" anchor="ctr" anchorCtr="0"/>
          <a:lstStyle>
            <a:lvl1pPr marL="457200" marR="0" lvl="0" indent="-228600" algn="ctr" rtl="0">
              <a:lnSpc>
                <a:spcPct val="90000"/>
              </a:lnSpc>
              <a:spcBef>
                <a:spcPts val="1000"/>
              </a:spcBef>
              <a:spcAft>
                <a:spcPts val="0"/>
              </a:spcAft>
              <a:buClr>
                <a:schemeClr val="lt1"/>
              </a:buClr>
              <a:buSzPts val="4000"/>
              <a:buFont typeface="Arial"/>
              <a:buNone/>
              <a:defRPr sz="4000" b="1" i="0" u="none" strike="noStrike" cap="none">
                <a:solidFill>
                  <a:schemeClr val="lt1"/>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49356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Rectangle 12"/>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0" name="Picture 9"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5507" y="6365316"/>
            <a:ext cx="6884893" cy="365125"/>
          </a:xfrm>
        </p:spPr>
        <p:txBody>
          <a:bodyPr/>
          <a:lstStyle>
            <a:lvl1pPr>
              <a:defRPr>
                <a:solidFill>
                  <a:schemeClr val="tx1"/>
                </a:solidFill>
              </a:defRPr>
            </a:lvl1pPr>
          </a:lstStyle>
          <a:p>
            <a:pPr algn="l"/>
            <a:r>
              <a:rPr lang="en-US"/>
              <a:t>© 2015 Public Impact                 	      	OpportunityCulture.org </a:t>
            </a:r>
          </a:p>
        </p:txBody>
      </p:sp>
      <p:sp>
        <p:nvSpPr>
          <p:cNvPr id="6" name="Slide Number Placeholder 5"/>
          <p:cNvSpPr>
            <a:spLocks noGrp="1"/>
          </p:cNvSpPr>
          <p:nvPr>
            <p:ph type="sldNum" sz="quarter" idx="12"/>
          </p:nvPr>
        </p:nvSpPr>
        <p:spPr>
          <a:xfrm>
            <a:off x="8077200" y="6356351"/>
            <a:ext cx="609600" cy="365125"/>
          </a:xfrm>
        </p:spPr>
        <p:txBody>
          <a:bodyPr/>
          <a:lstStyle>
            <a:lvl1pPr>
              <a:defRPr>
                <a:solidFill>
                  <a:schemeClr val="tx1"/>
                </a:solidFill>
              </a:defRPr>
            </a:lvl1pPr>
          </a:lstStyle>
          <a:p>
            <a:fld id="{F1886A22-0E8C-411E-A09E-05692142F1D7}" type="slidenum">
              <a:rPr lang="en-US" smtClean="0"/>
              <a:pPr/>
              <a:t>‹#›</a:t>
            </a:fld>
            <a:endParaRPr lang="en-US"/>
          </a:p>
        </p:txBody>
      </p:sp>
      <p:sp>
        <p:nvSpPr>
          <p:cNvPr id="8" name="Title 7"/>
          <p:cNvSpPr>
            <a:spLocks noGrp="1"/>
          </p:cNvSpPr>
          <p:nvPr>
            <p:ph type="title"/>
          </p:nvPr>
        </p:nvSpPr>
        <p:spPr>
          <a:xfrm>
            <a:off x="457200" y="228600"/>
            <a:ext cx="8229600" cy="1143000"/>
          </a:xfrm>
        </p:spPr>
        <p:txBody>
          <a:bodyPr/>
          <a:lstStyle/>
          <a:p>
            <a:r>
              <a:rPr lang="en-US"/>
              <a:t>Click to edit Master title style</a:t>
            </a:r>
          </a:p>
        </p:txBody>
      </p:sp>
      <p:pic>
        <p:nvPicPr>
          <p:cNvPr id="11" name="Picture 2"/>
          <p:cNvPicPr>
            <a:picLocks noChangeAspect="1" noChangeArrowheads="1"/>
          </p:cNvPicPr>
          <p:nvPr userDrawn="1"/>
        </p:nvPicPr>
        <p:blipFill>
          <a:blip r:embed="rId3" cstate="print"/>
          <a:srcRect/>
          <a:stretch>
            <a:fillRect/>
          </a:stretch>
        </p:blipFill>
        <p:spPr bwMode="auto">
          <a:xfrm>
            <a:off x="7083921" y="6420837"/>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260268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Objectiv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E3E06-4199-43AF-AF78-DF4F91048E94}"/>
              </a:ext>
            </a:extLst>
          </p:cNvPr>
          <p:cNvSpPr>
            <a:spLocks noGrp="1"/>
          </p:cNvSpPr>
          <p:nvPr>
            <p:ph type="body" sz="quarter" idx="19" hasCustomPrompt="1"/>
          </p:nvPr>
        </p:nvSpPr>
        <p:spPr>
          <a:xfrm>
            <a:off x="788625" y="1441122"/>
            <a:ext cx="7578725" cy="3722688"/>
          </a:xfrm>
          <a:prstGeom prst="rect">
            <a:avLst/>
          </a:prstGeom>
        </p:spPr>
        <p:txBody>
          <a:bodyPr/>
          <a:lstStyle>
            <a:lvl1pPr marL="228600" indent="-228600">
              <a:buFont typeface="Arial" panose="020B0604020202020204" pitchFamily="34" charset="0"/>
              <a:buChar char="•"/>
              <a:defRPr sz="3000"/>
            </a:lvl1pPr>
            <a:lvl2pPr marL="457200" indent="0">
              <a:buNone/>
              <a:defRPr/>
            </a:lvl2pPr>
          </a:lstStyle>
          <a:p>
            <a:pPr lvl="0"/>
            <a:r>
              <a:rPr lang="en-US"/>
              <a:t> Edit objective </a:t>
            </a:r>
          </a:p>
          <a:p>
            <a:pPr lvl="0"/>
            <a:r>
              <a:rPr lang="en-US"/>
              <a:t> Edit objective</a:t>
            </a:r>
          </a:p>
          <a:p>
            <a:pPr lvl="0"/>
            <a:r>
              <a:rPr lang="en-US"/>
              <a:t> Edit objective</a:t>
            </a:r>
          </a:p>
        </p:txBody>
      </p:sp>
      <p:sp>
        <p:nvSpPr>
          <p:cNvPr id="11" name="TextBox 10">
            <a:extLst>
              <a:ext uri="{FF2B5EF4-FFF2-40B4-BE49-F238E27FC236}">
                <a16:creationId xmlns:a16="http://schemas.microsoft.com/office/drawing/2014/main" id="{95EDDF42-892E-40EC-9B17-E8D30CF9E80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Session Objectives</a:t>
            </a:r>
          </a:p>
        </p:txBody>
      </p:sp>
    </p:spTree>
    <p:extLst>
      <p:ext uri="{BB962C8B-B14F-4D97-AF65-F5344CB8AC3E}">
        <p14:creationId xmlns:p14="http://schemas.microsoft.com/office/powerpoint/2010/main" val="411317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 Now">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3A6959-EFE2-4D48-8B0C-B2679000DD5D}"/>
              </a:ext>
            </a:extLst>
          </p:cNvPr>
          <p:cNvSpPr>
            <a:spLocks noGrp="1"/>
          </p:cNvSpPr>
          <p:nvPr>
            <p:ph type="body" sz="quarter" idx="18"/>
          </p:nvPr>
        </p:nvSpPr>
        <p:spPr>
          <a:xfrm>
            <a:off x="778160" y="1473401"/>
            <a:ext cx="7592756" cy="303535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60E2CC34-8B1B-4BA0-BD90-D5375A80A6C2}"/>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Do Now</a:t>
            </a:r>
          </a:p>
        </p:txBody>
      </p:sp>
    </p:spTree>
    <p:extLst>
      <p:ext uri="{BB962C8B-B14F-4D97-AF65-F5344CB8AC3E}">
        <p14:creationId xmlns:p14="http://schemas.microsoft.com/office/powerpoint/2010/main" val="381796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it Slip">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p:nvPr>
        </p:nvSpPr>
        <p:spPr>
          <a:xfrm>
            <a:off x="788669" y="1449976"/>
            <a:ext cx="7449243" cy="307214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Exit Slip</a:t>
            </a:r>
          </a:p>
        </p:txBody>
      </p:sp>
    </p:spTree>
    <p:extLst>
      <p:ext uri="{BB962C8B-B14F-4D97-AF65-F5344CB8AC3E}">
        <p14:creationId xmlns:p14="http://schemas.microsoft.com/office/powerpoint/2010/main" val="6402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hasCustomPrompt="1"/>
          </p:nvPr>
        </p:nvSpPr>
        <p:spPr>
          <a:xfrm>
            <a:off x="788670" y="1449977"/>
            <a:ext cx="7567054" cy="2952206"/>
          </a:xfrm>
          <a:prstGeom prst="rect">
            <a:avLst/>
          </a:prstGeom>
        </p:spPr>
        <p:txBody>
          <a:bodyPr/>
          <a:lstStyle>
            <a:lvl1pPr>
              <a:defRPr/>
            </a:lvl1pPr>
          </a:lstStyle>
          <a:p>
            <a:pPr lvl="0"/>
            <a:r>
              <a:rPr lang="en-US"/>
              <a:t>Edit sources</a:t>
            </a:r>
          </a:p>
          <a:p>
            <a:pPr lvl="0"/>
            <a:r>
              <a:rPr lang="en-US"/>
              <a:t>Edit sources</a:t>
            </a:r>
          </a:p>
          <a:p>
            <a:pPr lvl="0"/>
            <a:r>
              <a:rPr lang="en-US"/>
              <a:t>Edit sources</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Sources</a:t>
            </a:r>
          </a:p>
        </p:txBody>
      </p:sp>
      <p:sp>
        <p:nvSpPr>
          <p:cNvPr id="18" name="TextBox 17">
            <a:extLst>
              <a:ext uri="{FF2B5EF4-FFF2-40B4-BE49-F238E27FC236}">
                <a16:creationId xmlns:a16="http://schemas.microsoft.com/office/drawing/2014/main" id="{9FD865B0-0458-4190-93DB-331B36D2A9F0}"/>
              </a:ext>
            </a:extLst>
          </p:cNvPr>
          <p:cNvSpPr txBox="1"/>
          <p:nvPr userDrawn="1"/>
        </p:nvSpPr>
        <p:spPr>
          <a:xfrm>
            <a:off x="8754139" y="92895"/>
            <a:ext cx="343685" cy="276999"/>
          </a:xfrm>
          <a:prstGeom prst="rect">
            <a:avLst/>
          </a:prstGeom>
          <a:noFill/>
        </p:spPr>
        <p:txBody>
          <a:bodyPr wrap="square" rtlCol="0">
            <a:spAutoFit/>
          </a:bodyPr>
          <a:lstStyle/>
          <a:p>
            <a:r>
              <a:rPr lang="en-US" sz="1200"/>
              <a:t>1</a:t>
            </a:r>
          </a:p>
        </p:txBody>
      </p:sp>
    </p:spTree>
    <p:extLst>
      <p:ext uri="{BB962C8B-B14F-4D97-AF65-F5344CB8AC3E}">
        <p14:creationId xmlns:p14="http://schemas.microsoft.com/office/powerpoint/2010/main" val="178650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81701"/>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40FFD3E9-518B-4ED1-99B3-A9CAFE68A8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412994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Teal">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BF506FB9-049B-442A-8C44-F544834D0615}"/>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542394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 Teal">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D62049F8-571B-4C6C-A49C-57F1B062EBFD}"/>
              </a:ext>
            </a:extLst>
          </p:cNvPr>
          <p:cNvSpPr>
            <a:spLocks noGrp="1"/>
          </p:cNvSpPr>
          <p:nvPr>
            <p:ph type="tbl" sz="quarter" idx="18"/>
          </p:nvPr>
        </p:nvSpPr>
        <p:spPr>
          <a:xfrm>
            <a:off x="611220" y="1395502"/>
            <a:ext cx="8103914" cy="4632766"/>
          </a:xfrm>
          <a:prstGeom prst="rect">
            <a:avLst/>
          </a:prstGeom>
        </p:spPr>
        <p:txBody>
          <a:bodyPr/>
          <a:lstStyle/>
          <a:p>
            <a:endParaRPr lang="en-US"/>
          </a:p>
        </p:txBody>
      </p:sp>
      <p:sp>
        <p:nvSpPr>
          <p:cNvPr id="8" name="Text Placeholder 10">
            <a:extLst>
              <a:ext uri="{FF2B5EF4-FFF2-40B4-BE49-F238E27FC236}">
                <a16:creationId xmlns:a16="http://schemas.microsoft.com/office/drawing/2014/main" id="{B73D5432-1E4D-49FC-B35F-4312E825C0C8}"/>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53855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FC3E358-3A55-4BFF-9B05-A4D38EB31489}"/>
              </a:ext>
            </a:extLst>
          </p:cNvPr>
          <p:cNvSpPr txBox="1"/>
          <p:nvPr userDrawn="1"/>
        </p:nvSpPr>
        <p:spPr>
          <a:xfrm>
            <a:off x="0" y="6400800"/>
            <a:ext cx="9144000" cy="457200"/>
          </a:xfrm>
          <a:prstGeom prst="rect">
            <a:avLst/>
          </a:prstGeom>
          <a:solidFill>
            <a:srgbClr val="3FAB9B"/>
          </a:solidFill>
        </p:spPr>
        <p:txBody>
          <a:bodyPr wrap="square" rtlCol="0">
            <a:spAutoFit/>
          </a:bodyPr>
          <a:lstStyle/>
          <a:p>
            <a:endParaRPr lang="en-US"/>
          </a:p>
        </p:txBody>
      </p:sp>
      <p:pic>
        <p:nvPicPr>
          <p:cNvPr id="27" name="Picture 26">
            <a:extLst>
              <a:ext uri="{FF2B5EF4-FFF2-40B4-BE49-F238E27FC236}">
                <a16:creationId xmlns:a16="http://schemas.microsoft.com/office/drawing/2014/main" id="{85817326-3C61-426B-8D04-BA60FE4C61DD}"/>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91440" y="6450620"/>
            <a:ext cx="1371600" cy="392805"/>
          </a:xfrm>
          <a:prstGeom prst="rect">
            <a:avLst/>
          </a:prstGeom>
        </p:spPr>
      </p:pic>
      <p:sp>
        <p:nvSpPr>
          <p:cNvPr id="2" name="TextBox 1">
            <a:extLst>
              <a:ext uri="{FF2B5EF4-FFF2-40B4-BE49-F238E27FC236}">
                <a16:creationId xmlns:a16="http://schemas.microsoft.com/office/drawing/2014/main" id="{C97A1980-C1E7-4631-A191-0B36937451D5}"/>
              </a:ext>
            </a:extLst>
          </p:cNvPr>
          <p:cNvSpPr txBox="1"/>
          <p:nvPr userDrawn="1"/>
        </p:nvSpPr>
        <p:spPr>
          <a:xfrm>
            <a:off x="8071945" y="6450620"/>
            <a:ext cx="1072055" cy="338554"/>
          </a:xfrm>
          <a:prstGeom prst="rect">
            <a:avLst/>
          </a:prstGeom>
          <a:noFill/>
        </p:spPr>
        <p:txBody>
          <a:bodyPr wrap="square" rtlCol="0">
            <a:spAutoFit/>
          </a:bodyPr>
          <a:lstStyle/>
          <a:p>
            <a:r>
              <a:rPr lang="en-US" sz="1400">
                <a:solidFill>
                  <a:schemeClr val="bg1"/>
                </a:solidFill>
              </a:rPr>
              <a:t>2019  |</a:t>
            </a:r>
            <a:r>
              <a:rPr lang="en-US" sz="1400" b="1">
                <a:solidFill>
                  <a:schemeClr val="bg1"/>
                </a:solidFill>
              </a:rPr>
              <a:t> </a:t>
            </a:r>
            <a:fld id="{8D3546D4-0EE2-405F-A894-079B5398A104}" type="slidenum">
              <a:rPr lang="en-US" sz="1600" b="1" smtClean="0">
                <a:solidFill>
                  <a:schemeClr val="bg1"/>
                </a:solidFill>
              </a:rPr>
              <a:t>‹#›</a:t>
            </a:fld>
            <a:r>
              <a:rPr lang="en-US" sz="1600">
                <a:solidFill>
                  <a:schemeClr val="bg1"/>
                </a:solidFill>
              </a:rPr>
              <a:t> </a:t>
            </a:r>
            <a:r>
              <a:rPr lang="en-US" sz="1400">
                <a:solidFill>
                  <a:schemeClr val="bg1"/>
                </a:solidFill>
              </a:rPr>
              <a:t>  </a:t>
            </a:r>
          </a:p>
        </p:txBody>
      </p:sp>
      <p:pic>
        <p:nvPicPr>
          <p:cNvPr id="4" name="Picture 3">
            <a:extLst>
              <a:ext uri="{FF2B5EF4-FFF2-40B4-BE49-F238E27FC236}">
                <a16:creationId xmlns:a16="http://schemas.microsoft.com/office/drawing/2014/main" id="{6AD1CCBE-A1DB-4D7A-8811-43353B49F422}"/>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2743200" y="6385111"/>
            <a:ext cx="3657600" cy="496011"/>
          </a:xfrm>
          <a:prstGeom prst="rect">
            <a:avLst/>
          </a:prstGeom>
        </p:spPr>
      </p:pic>
    </p:spTree>
    <p:extLst>
      <p:ext uri="{BB962C8B-B14F-4D97-AF65-F5344CB8AC3E}">
        <p14:creationId xmlns:p14="http://schemas.microsoft.com/office/powerpoint/2010/main" val="210055975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88" r:id="rId6"/>
    <p:sldLayoutId id="2147483682" r:id="rId7"/>
    <p:sldLayoutId id="2147483684" r:id="rId8"/>
    <p:sldLayoutId id="2147483683" r:id="rId9"/>
    <p:sldLayoutId id="2147483678" r:id="rId10"/>
    <p:sldLayoutId id="2147483685" r:id="rId11"/>
    <p:sldLayoutId id="2147483679" r:id="rId12"/>
    <p:sldLayoutId id="2147483690" r:id="rId13"/>
    <p:sldLayoutId id="2147483691" r:id="rId14"/>
    <p:sldLayoutId id="2147483692" r:id="rId15"/>
    <p:sldLayoutId id="2147483687" r:id="rId16"/>
    <p:sldLayoutId id="2147483686" r:id="rId17"/>
    <p:sldLayoutId id="2147483663" r:id="rId18"/>
    <p:sldLayoutId id="2147483668" r:id="rId19"/>
    <p:sldLayoutId id="2147483669" r:id="rId20"/>
    <p:sldLayoutId id="2147483676" r:id="rId21"/>
    <p:sldLayoutId id="2147483693" r:id="rId22"/>
    <p:sldLayoutId id="2147483694"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H3ddtbeduoo"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brown.edu/academics/education-alliance/teaching-diverse-learners/strategies-0/culturally-responsive-teaching-0"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www.ascd.org/publications/educational-leadership/sept95/vol53/num01/A-Framework-for-Culturally-Responsive-Teaching.asp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teinhardt.nyu.edu/scmsAdmin/uploads/004/913/PCRE.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blog.curry.virginia.edu/2015/10/14/5-tips-for-creating-a-culturally-responsive-classroo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ascd.org/publications/books/111022/chapters/Culturally-Responsive-Instruction.aspx" TargetMode="External"/><Relationship Id="rId4" Type="http://schemas.openxmlformats.org/officeDocument/2006/relationships/hyperlink" Target="https://steinhardt.nyu.edu/scmsAdmin/uploads/004/913/PCRE.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ascd.org/publications/educational-leadership/sept95/vol53/num01/A-Framework-for-Culturally-Responsive-Teaching.aspx"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F1D5-5466-4192-ABBC-63F70E9498D6}"/>
              </a:ext>
            </a:extLst>
          </p:cNvPr>
          <p:cNvSpPr>
            <a:spLocks noGrp="1"/>
          </p:cNvSpPr>
          <p:nvPr>
            <p:ph type="body" sz="quarter" idx="17"/>
          </p:nvPr>
        </p:nvSpPr>
        <p:spPr/>
        <p:txBody>
          <a:bodyPr/>
          <a:lstStyle/>
          <a:p>
            <a:r>
              <a:rPr lang="en-US"/>
              <a:t>Reach Associates: </a:t>
            </a:r>
          </a:p>
          <a:p>
            <a:r>
              <a:rPr lang="en-US"/>
              <a:t>Culturally Responsive Classroom </a:t>
            </a:r>
          </a:p>
        </p:txBody>
      </p:sp>
    </p:spTree>
    <p:extLst>
      <p:ext uri="{BB962C8B-B14F-4D97-AF65-F5344CB8AC3E}">
        <p14:creationId xmlns:p14="http://schemas.microsoft.com/office/powerpoint/2010/main" val="1701994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50B104-94AE-494C-84E0-5C0E39749273}"/>
              </a:ext>
            </a:extLst>
          </p:cNvPr>
          <p:cNvSpPr>
            <a:spLocks noGrp="1"/>
          </p:cNvSpPr>
          <p:nvPr>
            <p:ph idx="1"/>
          </p:nvPr>
        </p:nvSpPr>
        <p:spPr>
          <a:xfrm>
            <a:off x="372139" y="1319570"/>
            <a:ext cx="3825947" cy="4476060"/>
          </a:xfrm>
        </p:spPr>
        <p:txBody>
          <a:bodyPr/>
          <a:lstStyle/>
          <a:p>
            <a:pPr marL="0" indent="0">
              <a:buNone/>
            </a:pPr>
            <a:r>
              <a:rPr lang="en-US" dirty="0"/>
              <a:t>“If </a:t>
            </a:r>
            <a:r>
              <a:rPr lang="en-US" b="1" dirty="0">
                <a:solidFill>
                  <a:schemeClr val="tx2"/>
                </a:solidFill>
              </a:rPr>
              <a:t>equality</a:t>
            </a:r>
            <a:r>
              <a:rPr lang="en-US" dirty="0"/>
              <a:t> means giving everyone the </a:t>
            </a:r>
            <a:r>
              <a:rPr lang="en-US" i="1" dirty="0"/>
              <a:t>same resources</a:t>
            </a:r>
            <a:r>
              <a:rPr lang="en-US" dirty="0"/>
              <a:t>, </a:t>
            </a:r>
            <a:r>
              <a:rPr lang="en-US" b="1" dirty="0">
                <a:solidFill>
                  <a:schemeClr val="accent2"/>
                </a:solidFill>
              </a:rPr>
              <a:t>equity</a:t>
            </a:r>
            <a:r>
              <a:rPr lang="en-US" dirty="0">
                <a:solidFill>
                  <a:schemeClr val="accent2"/>
                </a:solidFill>
              </a:rPr>
              <a:t> </a:t>
            </a:r>
            <a:r>
              <a:rPr lang="en-US" dirty="0"/>
              <a:t>means giving each student access to the </a:t>
            </a:r>
            <a:r>
              <a:rPr lang="en-US" i="1" dirty="0"/>
              <a:t>resources they need</a:t>
            </a:r>
            <a:r>
              <a:rPr lang="en-US" dirty="0"/>
              <a:t> to learn and thrive.”</a:t>
            </a:r>
          </a:p>
          <a:p>
            <a:pPr marL="0" indent="0" algn="r">
              <a:buNone/>
            </a:pPr>
            <a:r>
              <a:rPr lang="en-US" dirty="0"/>
              <a:t>   	  	- </a:t>
            </a:r>
            <a:r>
              <a:rPr lang="en-US" sz="1600" dirty="0"/>
              <a:t>Shane </a:t>
            </a:r>
            <a:r>
              <a:rPr lang="en-US" sz="1600" dirty="0" err="1"/>
              <a:t>Safir</a:t>
            </a:r>
            <a:r>
              <a:rPr lang="en-US" sz="1600" dirty="0"/>
              <a:t>, Founding Co-Principal of June Jordan School for Equity and author of </a:t>
            </a:r>
            <a:r>
              <a:rPr lang="en-US" sz="1600" u="sng" dirty="0"/>
              <a:t>The Listening Leader</a:t>
            </a:r>
            <a:endParaRPr lang="en-US" sz="1800" dirty="0"/>
          </a:p>
        </p:txBody>
      </p:sp>
      <p:sp>
        <p:nvSpPr>
          <p:cNvPr id="3" name="Text Placeholder 2">
            <a:extLst>
              <a:ext uri="{FF2B5EF4-FFF2-40B4-BE49-F238E27FC236}">
                <a16:creationId xmlns:a16="http://schemas.microsoft.com/office/drawing/2014/main" id="{06100298-4CFD-4B05-AC5C-540591D7976E}"/>
              </a:ext>
            </a:extLst>
          </p:cNvPr>
          <p:cNvSpPr>
            <a:spLocks noGrp="1"/>
          </p:cNvSpPr>
          <p:nvPr>
            <p:ph type="body" sz="quarter" idx="17"/>
          </p:nvPr>
        </p:nvSpPr>
        <p:spPr/>
        <p:txBody>
          <a:bodyPr/>
          <a:lstStyle/>
          <a:p>
            <a:r>
              <a:rPr lang="en-US"/>
              <a:t>Reflection</a:t>
            </a:r>
          </a:p>
        </p:txBody>
      </p:sp>
      <p:pic>
        <p:nvPicPr>
          <p:cNvPr id="5" name="Picture 2" descr="Image result for equity vs equality fence">
            <a:extLst>
              <a:ext uri="{FF2B5EF4-FFF2-40B4-BE49-F238E27FC236}">
                <a16:creationId xmlns:a16="http://schemas.microsoft.com/office/drawing/2014/main" id="{ABA789F6-45AE-4B9F-A4E0-FFB333BCA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37537"/>
            <a:ext cx="4368208" cy="35829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BCEF563-BAA6-465D-A6D1-8484B18BDD86}"/>
              </a:ext>
            </a:extLst>
          </p:cNvPr>
          <p:cNvSpPr/>
          <p:nvPr/>
        </p:nvSpPr>
        <p:spPr>
          <a:xfrm>
            <a:off x="4953000" y="5673969"/>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EBE5387-5939-482A-9E72-6BC5C4E7B4AE}"/>
              </a:ext>
            </a:extLst>
          </p:cNvPr>
          <p:cNvSpPr txBox="1"/>
          <p:nvPr/>
        </p:nvSpPr>
        <p:spPr>
          <a:xfrm>
            <a:off x="4953000" y="5820453"/>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Time for this activity: </a:t>
            </a:r>
            <a:r>
              <a:rPr lang="en-US" b="1" noProof="0" dirty="0">
                <a:solidFill>
                  <a:prstClr val="black"/>
                </a:solidFill>
                <a:latin typeface="Calibri" panose="020F0502020204030204"/>
              </a:rPr>
              <a:t>4</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minutes</a:t>
            </a:r>
          </a:p>
        </p:txBody>
      </p:sp>
    </p:spTree>
    <p:extLst>
      <p:ext uri="{BB962C8B-B14F-4D97-AF65-F5344CB8AC3E}">
        <p14:creationId xmlns:p14="http://schemas.microsoft.com/office/powerpoint/2010/main" val="240525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40000" fill="hold"/>
                                        <p:tgtEl>
                                          <p:spTgt spid="11"/>
                                        </p:tgtEl>
                                        <p:attrNameLst>
                                          <p:attrName>ppt_x</p:attrName>
                                        </p:attrNameLst>
                                      </p:cBhvr>
                                      <p:tavLst>
                                        <p:tav tm="0">
                                          <p:val>
                                            <p:strVal val="1+#ppt_w/2"/>
                                          </p:val>
                                        </p:tav>
                                        <p:tav tm="100000">
                                          <p:val>
                                            <p:strVal val="#ppt_x"/>
                                          </p:val>
                                        </p:tav>
                                      </p:tavLst>
                                    </p:anim>
                                    <p:anim calcmode="lin" valueType="num">
                                      <p:cBhvr additive="base">
                                        <p:cTn id="8" dur="24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35BF22-A595-41AE-8622-99C4F6797EBC}"/>
              </a:ext>
            </a:extLst>
          </p:cNvPr>
          <p:cNvSpPr>
            <a:spLocks noGrp="1"/>
          </p:cNvSpPr>
          <p:nvPr>
            <p:ph type="body" sz="quarter" idx="17"/>
          </p:nvPr>
        </p:nvSpPr>
        <p:spPr/>
        <p:txBody>
          <a:bodyPr/>
          <a:lstStyle/>
          <a:p>
            <a:r>
              <a:rPr lang="en-US"/>
              <a:t>Self-Assessment</a:t>
            </a:r>
          </a:p>
        </p:txBody>
      </p:sp>
      <p:sp>
        <p:nvSpPr>
          <p:cNvPr id="6" name="Rectangle 5">
            <a:extLst>
              <a:ext uri="{FF2B5EF4-FFF2-40B4-BE49-F238E27FC236}">
                <a16:creationId xmlns:a16="http://schemas.microsoft.com/office/drawing/2014/main" id="{B850D92C-AB16-447C-8751-254A7E7521EC}"/>
              </a:ext>
            </a:extLst>
          </p:cNvPr>
          <p:cNvSpPr/>
          <p:nvPr/>
        </p:nvSpPr>
        <p:spPr>
          <a:xfrm>
            <a:off x="4953000" y="5673969"/>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FEEA555-86C1-461C-9F9D-9517EB621012}"/>
              </a:ext>
            </a:extLst>
          </p:cNvPr>
          <p:cNvSpPr txBox="1"/>
          <p:nvPr/>
        </p:nvSpPr>
        <p:spPr>
          <a:xfrm>
            <a:off x="4953000" y="5820453"/>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Time for this activity: </a:t>
            </a:r>
            <a:r>
              <a:rPr kumimoji="0" lang="en-US" sz="1800" b="1" i="0" u="none" strike="noStrike" kern="1200" cap="none" spc="0" normalizeH="0" baseline="0" dirty="0">
                <a:ln>
                  <a:noFill/>
                </a:ln>
                <a:solidFill>
                  <a:prstClr val="black"/>
                </a:solidFill>
                <a:effectLst/>
                <a:uLnTx/>
                <a:uFillTx/>
                <a:latin typeface="Calibri" panose="020F0502020204030204"/>
                <a:ea typeface="+mn-ea"/>
                <a:cs typeface="+mn-cs"/>
              </a:rPr>
              <a:t>10</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minutes</a:t>
            </a:r>
          </a:p>
        </p:txBody>
      </p:sp>
      <p:pic>
        <p:nvPicPr>
          <p:cNvPr id="5" name="Picture 4" descr="A screenshot of a cell phone&#10;&#10;Description automatically generated">
            <a:extLst>
              <a:ext uri="{FF2B5EF4-FFF2-40B4-BE49-F238E27FC236}">
                <a16:creationId xmlns:a16="http://schemas.microsoft.com/office/drawing/2014/main" id="{AC2ACD67-B21A-4B96-B514-774AC4ECBA64}"/>
              </a:ext>
            </a:extLst>
          </p:cNvPr>
          <p:cNvPicPr>
            <a:picLocks noChangeAspect="1"/>
          </p:cNvPicPr>
          <p:nvPr/>
        </p:nvPicPr>
        <p:blipFill rotWithShape="1">
          <a:blip r:embed="rId3">
            <a:extLst>
              <a:ext uri="{28A0092B-C50C-407E-A947-70E740481C1C}">
                <a14:useLocalDpi xmlns:a14="http://schemas.microsoft.com/office/drawing/2010/main" val="0"/>
              </a:ext>
            </a:extLst>
          </a:blip>
          <a:srcRect l="742" r="1112" b="40717"/>
          <a:stretch/>
        </p:blipFill>
        <p:spPr>
          <a:xfrm>
            <a:off x="1133341" y="1282905"/>
            <a:ext cx="6851560" cy="4247495"/>
          </a:xfrm>
          <a:prstGeom prst="rect">
            <a:avLst/>
          </a:prstGeom>
          <a:effectLst>
            <a:outerShdw blurRad="63500" sx="102000" sy="102000" algn="ctr" rotWithShape="0">
              <a:prstClr val="black">
                <a:alpha val="40000"/>
              </a:prstClr>
            </a:outerShdw>
          </a:effectLst>
        </p:spPr>
      </p:pic>
      <p:sp>
        <p:nvSpPr>
          <p:cNvPr id="8" name="Oval 7">
            <a:extLst>
              <a:ext uri="{FF2B5EF4-FFF2-40B4-BE49-F238E27FC236}">
                <a16:creationId xmlns:a16="http://schemas.microsoft.com/office/drawing/2014/main" id="{37039D57-DC11-48E4-9E2C-677660583553}"/>
              </a:ext>
            </a:extLst>
          </p:cNvPr>
          <p:cNvSpPr/>
          <p:nvPr/>
        </p:nvSpPr>
        <p:spPr>
          <a:xfrm>
            <a:off x="7792496" y="224572"/>
            <a:ext cx="1070150" cy="106963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600" b="1" dirty="0">
                <a:solidFill>
                  <a:schemeClr val="tx1"/>
                </a:solidFill>
              </a:rPr>
              <a:t>See Handout</a:t>
            </a:r>
            <a:endParaRPr lang="en-US" sz="1600" b="1" dirty="0">
              <a:solidFill>
                <a:schemeClr val="tx1"/>
              </a:solidFill>
              <a:highlight>
                <a:srgbClr val="FFFF00"/>
              </a:highlight>
            </a:endParaRPr>
          </a:p>
        </p:txBody>
      </p:sp>
    </p:spTree>
    <p:extLst>
      <p:ext uri="{BB962C8B-B14F-4D97-AF65-F5344CB8AC3E}">
        <p14:creationId xmlns:p14="http://schemas.microsoft.com/office/powerpoint/2010/main" val="142168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600000" fill="hold"/>
                                        <p:tgtEl>
                                          <p:spTgt spid="6"/>
                                        </p:tgtEl>
                                        <p:attrNameLst>
                                          <p:attrName>ppt_x</p:attrName>
                                        </p:attrNameLst>
                                      </p:cBhvr>
                                      <p:tavLst>
                                        <p:tav tm="0">
                                          <p:val>
                                            <p:strVal val="1+#ppt_w/2"/>
                                          </p:val>
                                        </p:tav>
                                        <p:tav tm="100000">
                                          <p:val>
                                            <p:strVal val="#ppt_x"/>
                                          </p:val>
                                        </p:tav>
                                      </p:tavLst>
                                    </p:anim>
                                    <p:anim calcmode="lin" valueType="num">
                                      <p:cBhvr additive="base">
                                        <p:cTn id="8" dur="600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B13AAC-B1CF-4AD0-AB18-939640F38E97}"/>
              </a:ext>
            </a:extLst>
          </p:cNvPr>
          <p:cNvSpPr>
            <a:spLocks noGrp="1"/>
          </p:cNvSpPr>
          <p:nvPr>
            <p:ph type="body" sz="quarter" idx="17"/>
          </p:nvPr>
        </p:nvSpPr>
        <p:spPr/>
        <p:txBody>
          <a:bodyPr/>
          <a:lstStyle/>
          <a:p>
            <a:r>
              <a:rPr lang="en-US"/>
              <a:t>Why Reach Associates?</a:t>
            </a:r>
          </a:p>
        </p:txBody>
      </p:sp>
      <p:sp>
        <p:nvSpPr>
          <p:cNvPr id="7" name="TextBox 6">
            <a:extLst>
              <a:ext uri="{FF2B5EF4-FFF2-40B4-BE49-F238E27FC236}">
                <a16:creationId xmlns:a16="http://schemas.microsoft.com/office/drawing/2014/main" id="{6B444F08-A66C-4BE9-ABFE-58097E87BB15}"/>
              </a:ext>
            </a:extLst>
          </p:cNvPr>
          <p:cNvSpPr txBox="1"/>
          <p:nvPr/>
        </p:nvSpPr>
        <p:spPr>
          <a:xfrm>
            <a:off x="-4778656" y="3121223"/>
            <a:ext cx="6594670" cy="307777"/>
          </a:xfrm>
          <a:prstGeom prst="rect">
            <a:avLst/>
          </a:prstGeom>
          <a:noFill/>
        </p:spPr>
        <p:txBody>
          <a:bodyPr wrap="square" rtlCol="0">
            <a:spAutoFit/>
          </a:bodyPr>
          <a:lstStyle/>
          <a:p>
            <a:pPr algn="ctr"/>
            <a:endParaRPr lang="en-US" sz="1400"/>
          </a:p>
        </p:txBody>
      </p:sp>
      <p:pic>
        <p:nvPicPr>
          <p:cNvPr id="2" name="Online Media 1">
            <a:hlinkClick r:id="" action="ppaction://media"/>
            <a:extLst>
              <a:ext uri="{FF2B5EF4-FFF2-40B4-BE49-F238E27FC236}">
                <a16:creationId xmlns:a16="http://schemas.microsoft.com/office/drawing/2014/main" id="{EBC1BD0A-5155-42A9-B34E-74B3A96B1240}"/>
              </a:ext>
            </a:extLst>
          </p:cNvPr>
          <p:cNvPicPr>
            <a:picLocks noRot="1" noChangeAspect="1"/>
          </p:cNvPicPr>
          <p:nvPr>
            <a:videoFile r:link="rId1"/>
          </p:nvPr>
        </p:nvPicPr>
        <p:blipFill>
          <a:blip r:embed="rId4"/>
          <a:stretch>
            <a:fillRect/>
          </a:stretch>
        </p:blipFill>
        <p:spPr>
          <a:xfrm>
            <a:off x="439118" y="1410346"/>
            <a:ext cx="8265763" cy="4649492"/>
          </a:xfrm>
          <a:prstGeom prst="rect">
            <a:avLst/>
          </a:prstGeom>
        </p:spPr>
      </p:pic>
    </p:spTree>
    <p:extLst>
      <p:ext uri="{BB962C8B-B14F-4D97-AF65-F5344CB8AC3E}">
        <p14:creationId xmlns:p14="http://schemas.microsoft.com/office/powerpoint/2010/main" val="16223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076891-895A-4B40-8EFC-7381056A2ADC}"/>
              </a:ext>
            </a:extLst>
          </p:cNvPr>
          <p:cNvSpPr>
            <a:spLocks noGrp="1"/>
          </p:cNvSpPr>
          <p:nvPr>
            <p:ph idx="1"/>
          </p:nvPr>
        </p:nvSpPr>
        <p:spPr>
          <a:xfrm>
            <a:off x="526976" y="1431251"/>
            <a:ext cx="8090047" cy="4351338"/>
          </a:xfrm>
        </p:spPr>
        <p:txBody>
          <a:bodyPr/>
          <a:lstStyle/>
          <a:p>
            <a:pPr marL="514350" indent="-514350">
              <a:buFont typeface="+mj-lt"/>
              <a:buAutoNum type="arabicPeriod"/>
            </a:pPr>
            <a:r>
              <a:rPr lang="en-US" dirty="0"/>
              <a:t>Have positive perspectives on parents and families</a:t>
            </a:r>
          </a:p>
          <a:p>
            <a:pPr marL="514350" indent="-514350">
              <a:buFont typeface="+mj-lt"/>
              <a:buAutoNum type="arabicPeriod"/>
            </a:pPr>
            <a:r>
              <a:rPr lang="en-US" dirty="0"/>
              <a:t>Communicate high expectations</a:t>
            </a:r>
          </a:p>
          <a:p>
            <a:pPr marL="514350" indent="-514350">
              <a:buFont typeface="+mj-lt"/>
              <a:buAutoNum type="arabicPeriod"/>
            </a:pPr>
            <a:r>
              <a:rPr lang="en-US" dirty="0"/>
              <a:t>Learn within the context of culture</a:t>
            </a:r>
          </a:p>
          <a:p>
            <a:pPr marL="514350" indent="-514350">
              <a:buFont typeface="+mj-lt"/>
              <a:buAutoNum type="arabicPeriod"/>
            </a:pPr>
            <a:r>
              <a:rPr lang="en-US" dirty="0"/>
              <a:t>Provide student-centered instruction</a:t>
            </a:r>
          </a:p>
          <a:p>
            <a:pPr marL="514350" indent="-514350">
              <a:buFont typeface="+mj-lt"/>
              <a:buAutoNum type="arabicPeriod"/>
            </a:pPr>
            <a:r>
              <a:rPr lang="en-US" dirty="0"/>
              <a:t>Provide culturally mediated instruction</a:t>
            </a:r>
          </a:p>
          <a:p>
            <a:pPr marL="514350" indent="-514350">
              <a:buFont typeface="+mj-lt"/>
              <a:buAutoNum type="arabicPeriod"/>
            </a:pPr>
            <a:r>
              <a:rPr lang="en-US" dirty="0"/>
              <a:t>Reshape the curriculum</a:t>
            </a:r>
          </a:p>
          <a:p>
            <a:pPr marL="514350" indent="-514350">
              <a:buFont typeface="+mj-lt"/>
              <a:buAutoNum type="arabicPeriod"/>
            </a:pPr>
            <a:r>
              <a:rPr lang="en-US" dirty="0"/>
              <a:t>Teach as a facilitator</a:t>
            </a:r>
          </a:p>
        </p:txBody>
      </p:sp>
      <p:sp>
        <p:nvSpPr>
          <p:cNvPr id="3" name="Text Placeholder 2">
            <a:extLst>
              <a:ext uri="{FF2B5EF4-FFF2-40B4-BE49-F238E27FC236}">
                <a16:creationId xmlns:a16="http://schemas.microsoft.com/office/drawing/2014/main" id="{F8F69E29-7A71-47FC-9AAB-1C0FB9B45686}"/>
              </a:ext>
            </a:extLst>
          </p:cNvPr>
          <p:cNvSpPr>
            <a:spLocks noGrp="1"/>
          </p:cNvSpPr>
          <p:nvPr>
            <p:ph type="body" sz="quarter" idx="17"/>
          </p:nvPr>
        </p:nvSpPr>
        <p:spPr/>
        <p:txBody>
          <a:bodyPr/>
          <a:lstStyle/>
          <a:p>
            <a:pPr algn="l"/>
            <a:r>
              <a:rPr lang="en-US" sz="3400"/>
              <a:t>  Strategies to Be Culturally Responsive</a:t>
            </a:r>
          </a:p>
        </p:txBody>
      </p:sp>
      <p:sp>
        <p:nvSpPr>
          <p:cNvPr id="4" name="Rectangle 3">
            <a:extLst>
              <a:ext uri="{FF2B5EF4-FFF2-40B4-BE49-F238E27FC236}">
                <a16:creationId xmlns:a16="http://schemas.microsoft.com/office/drawing/2014/main" id="{FE0F5F17-4804-4459-B94C-E546CB78B821}"/>
              </a:ext>
            </a:extLst>
          </p:cNvPr>
          <p:cNvSpPr/>
          <p:nvPr/>
        </p:nvSpPr>
        <p:spPr>
          <a:xfrm>
            <a:off x="85726" y="6105645"/>
            <a:ext cx="8972549" cy="276999"/>
          </a:xfrm>
          <a:prstGeom prst="rect">
            <a:avLst/>
          </a:prstGeom>
        </p:spPr>
        <p:txBody>
          <a:bodyPr wrap="square">
            <a:spAutoFit/>
          </a:bodyPr>
          <a:lstStyle/>
          <a:p>
            <a:r>
              <a:rPr lang="en-US" sz="1200">
                <a:latin typeface="Calibri" panose="020F0502020204030204" pitchFamily="34" charset="0"/>
                <a:ea typeface="Calibri" panose="020F0502020204030204" pitchFamily="34" charset="0"/>
                <a:cs typeface="Calibri" panose="020F0502020204030204" pitchFamily="34" charset="0"/>
              </a:rPr>
              <a:t>Adapted from: </a:t>
            </a:r>
            <a:r>
              <a:rPr lang="en-US" sz="1200" u="sng">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https://www.brown.edu/academics/education-alliance/teaching-diverse-learners/strategies-0/culturally-responsive-teaching-0</a:t>
            </a:r>
            <a:endParaRPr lang="en-US" sz="1200"/>
          </a:p>
        </p:txBody>
      </p:sp>
      <p:sp>
        <p:nvSpPr>
          <p:cNvPr id="6" name="Oval 5">
            <a:extLst>
              <a:ext uri="{FF2B5EF4-FFF2-40B4-BE49-F238E27FC236}">
                <a16:creationId xmlns:a16="http://schemas.microsoft.com/office/drawing/2014/main" id="{6E0BA549-F156-42C6-8298-4B3F38FBE592}"/>
              </a:ext>
            </a:extLst>
          </p:cNvPr>
          <p:cNvSpPr/>
          <p:nvPr/>
        </p:nvSpPr>
        <p:spPr>
          <a:xfrm>
            <a:off x="7792496" y="224572"/>
            <a:ext cx="1070150" cy="106963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600" b="1" dirty="0">
                <a:solidFill>
                  <a:schemeClr val="tx1"/>
                </a:solidFill>
              </a:rPr>
              <a:t>See Handout</a:t>
            </a:r>
            <a:endParaRPr lang="en-US" sz="1600" b="1" dirty="0">
              <a:solidFill>
                <a:schemeClr val="tx1"/>
              </a:solidFill>
              <a:highlight>
                <a:srgbClr val="FFFF00"/>
              </a:highlight>
            </a:endParaRPr>
          </a:p>
        </p:txBody>
      </p:sp>
    </p:spTree>
    <p:extLst>
      <p:ext uri="{BB962C8B-B14F-4D97-AF65-F5344CB8AC3E}">
        <p14:creationId xmlns:p14="http://schemas.microsoft.com/office/powerpoint/2010/main" val="3629179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B19601-3C36-470C-A68C-0B6CDA5DD364}"/>
              </a:ext>
            </a:extLst>
          </p:cNvPr>
          <p:cNvSpPr>
            <a:spLocks noGrp="1"/>
          </p:cNvSpPr>
          <p:nvPr>
            <p:ph idx="1"/>
          </p:nvPr>
        </p:nvSpPr>
        <p:spPr/>
        <p:txBody>
          <a:bodyPr/>
          <a:lstStyle/>
          <a:p>
            <a:r>
              <a:rPr lang="en-US"/>
              <a:t>Why?</a:t>
            </a:r>
          </a:p>
          <a:p>
            <a:pPr lvl="1"/>
            <a:r>
              <a:rPr lang="en-US" sz="2800"/>
              <a:t>School staff can learn more about the students’ background knowledge and abilities, and how they learn best</a:t>
            </a:r>
          </a:p>
          <a:p>
            <a:r>
              <a:rPr lang="en-US"/>
              <a:t>How?</a:t>
            </a:r>
          </a:p>
          <a:p>
            <a:pPr lvl="1"/>
            <a:r>
              <a:rPr lang="en-US" sz="2800"/>
              <a:t>Seek to understand</a:t>
            </a:r>
          </a:p>
          <a:p>
            <a:pPr lvl="1"/>
            <a:r>
              <a:rPr lang="en-US" sz="2800"/>
              <a:t>Keep families appraised</a:t>
            </a:r>
          </a:p>
          <a:p>
            <a:pPr lvl="1"/>
            <a:r>
              <a:rPr lang="en-US" sz="2800"/>
              <a:t>Gain cross-cultural skills</a:t>
            </a:r>
          </a:p>
        </p:txBody>
      </p:sp>
      <p:sp>
        <p:nvSpPr>
          <p:cNvPr id="3" name="Text Placeholder 2">
            <a:extLst>
              <a:ext uri="{FF2B5EF4-FFF2-40B4-BE49-F238E27FC236}">
                <a16:creationId xmlns:a16="http://schemas.microsoft.com/office/drawing/2014/main" id="{E9D5B862-6307-480E-A18A-D690A09A9A39}"/>
              </a:ext>
            </a:extLst>
          </p:cNvPr>
          <p:cNvSpPr>
            <a:spLocks noGrp="1"/>
          </p:cNvSpPr>
          <p:nvPr>
            <p:ph type="body" sz="quarter" idx="17"/>
          </p:nvPr>
        </p:nvSpPr>
        <p:spPr/>
        <p:txBody>
          <a:bodyPr/>
          <a:lstStyle/>
          <a:p>
            <a:r>
              <a:rPr lang="en-US" sz="3400"/>
              <a:t>1. Positive perspectives on parents &amp; families</a:t>
            </a:r>
          </a:p>
        </p:txBody>
      </p:sp>
    </p:spTree>
    <p:extLst>
      <p:ext uri="{BB962C8B-B14F-4D97-AF65-F5344CB8AC3E}">
        <p14:creationId xmlns:p14="http://schemas.microsoft.com/office/powerpoint/2010/main" val="250095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CE63B7-BDC4-4C1A-8440-111038691358}"/>
              </a:ext>
            </a:extLst>
          </p:cNvPr>
          <p:cNvSpPr>
            <a:spLocks noGrp="1"/>
          </p:cNvSpPr>
          <p:nvPr>
            <p:ph idx="1"/>
          </p:nvPr>
        </p:nvSpPr>
        <p:spPr/>
        <p:txBody>
          <a:bodyPr/>
          <a:lstStyle/>
          <a:p>
            <a:r>
              <a:rPr lang="en-US" sz="3200" dirty="0"/>
              <a:t>Why?</a:t>
            </a:r>
          </a:p>
          <a:p>
            <a:pPr lvl="1"/>
            <a:r>
              <a:rPr lang="en-US" sz="2800" dirty="0"/>
              <a:t>Effective and consistent communication of high expectations helps students develop a healthy self-concept, provides the structure for intrinsic motivation, and fosters an environment in which students can be successful.</a:t>
            </a:r>
          </a:p>
          <a:p>
            <a:r>
              <a:rPr lang="en-US" sz="3200" dirty="0"/>
              <a:t>How?</a:t>
            </a:r>
          </a:p>
          <a:p>
            <a:pPr lvl="1"/>
            <a:r>
              <a:rPr lang="en-US" sz="2800" dirty="0"/>
              <a:t>Communicate clear expectations</a:t>
            </a:r>
          </a:p>
          <a:p>
            <a:pPr lvl="1"/>
            <a:r>
              <a:rPr lang="en-US" sz="2800" dirty="0"/>
              <a:t>Create an environment in which there is genuine respect for students and a belief in their capability</a:t>
            </a:r>
          </a:p>
        </p:txBody>
      </p:sp>
      <p:sp>
        <p:nvSpPr>
          <p:cNvPr id="3" name="Text Placeholder 2">
            <a:extLst>
              <a:ext uri="{FF2B5EF4-FFF2-40B4-BE49-F238E27FC236}">
                <a16:creationId xmlns:a16="http://schemas.microsoft.com/office/drawing/2014/main" id="{6A06F3FD-2555-4F04-8133-9C32FED50358}"/>
              </a:ext>
            </a:extLst>
          </p:cNvPr>
          <p:cNvSpPr>
            <a:spLocks noGrp="1"/>
          </p:cNvSpPr>
          <p:nvPr>
            <p:ph type="body" sz="quarter" idx="17"/>
          </p:nvPr>
        </p:nvSpPr>
        <p:spPr/>
        <p:txBody>
          <a:bodyPr/>
          <a:lstStyle/>
          <a:p>
            <a:r>
              <a:rPr lang="en-US" sz="3600"/>
              <a:t>2. Communication of high expectations</a:t>
            </a:r>
          </a:p>
        </p:txBody>
      </p:sp>
    </p:spTree>
    <p:extLst>
      <p:ext uri="{BB962C8B-B14F-4D97-AF65-F5344CB8AC3E}">
        <p14:creationId xmlns:p14="http://schemas.microsoft.com/office/powerpoint/2010/main" val="29563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964EC8-652B-4B11-A327-40C3ED7EE049}"/>
              </a:ext>
            </a:extLst>
          </p:cNvPr>
          <p:cNvSpPr>
            <a:spLocks noGrp="1"/>
          </p:cNvSpPr>
          <p:nvPr>
            <p:ph idx="1"/>
          </p:nvPr>
        </p:nvSpPr>
        <p:spPr/>
        <p:txBody>
          <a:bodyPr/>
          <a:lstStyle/>
          <a:p>
            <a:r>
              <a:rPr lang="en-US" sz="3200"/>
              <a:t>Why?</a:t>
            </a:r>
          </a:p>
          <a:p>
            <a:pPr lvl="1"/>
            <a:r>
              <a:rPr lang="en-US" sz="2800"/>
              <a:t>Students from minority cultures may feel pressured to disavow themselves of their cultural beliefs and norms to assimilate into the majority culture.  </a:t>
            </a:r>
          </a:p>
          <a:p>
            <a:r>
              <a:rPr lang="en-US" sz="3200"/>
              <a:t>How?</a:t>
            </a:r>
          </a:p>
          <a:p>
            <a:pPr lvl="1"/>
            <a:r>
              <a:rPr lang="en-US" sz="2800"/>
              <a:t>Vary classroom strategies</a:t>
            </a:r>
          </a:p>
          <a:p>
            <a:pPr lvl="1"/>
            <a:r>
              <a:rPr lang="en-US" sz="2800"/>
              <a:t>Bridge cultural differences</a:t>
            </a:r>
            <a:endParaRPr lang="en-US"/>
          </a:p>
        </p:txBody>
      </p:sp>
      <p:sp>
        <p:nvSpPr>
          <p:cNvPr id="3" name="Text Placeholder 2">
            <a:extLst>
              <a:ext uri="{FF2B5EF4-FFF2-40B4-BE49-F238E27FC236}">
                <a16:creationId xmlns:a16="http://schemas.microsoft.com/office/drawing/2014/main" id="{5ED82D83-BC8C-4020-B2B8-E1FF95899884}"/>
              </a:ext>
            </a:extLst>
          </p:cNvPr>
          <p:cNvSpPr>
            <a:spLocks noGrp="1"/>
          </p:cNvSpPr>
          <p:nvPr>
            <p:ph type="body" sz="quarter" idx="17"/>
          </p:nvPr>
        </p:nvSpPr>
        <p:spPr/>
        <p:txBody>
          <a:bodyPr/>
          <a:lstStyle/>
          <a:p>
            <a:r>
              <a:rPr lang="en-US" sz="3600"/>
              <a:t>3. Learning within the context of culture</a:t>
            </a:r>
          </a:p>
        </p:txBody>
      </p:sp>
    </p:spTree>
    <p:extLst>
      <p:ext uri="{BB962C8B-B14F-4D97-AF65-F5344CB8AC3E}">
        <p14:creationId xmlns:p14="http://schemas.microsoft.com/office/powerpoint/2010/main" val="70172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3890C1-B90F-49AE-AF7F-8214BF0C2B30}"/>
              </a:ext>
            </a:extLst>
          </p:cNvPr>
          <p:cNvSpPr>
            <a:spLocks noGrp="1"/>
          </p:cNvSpPr>
          <p:nvPr>
            <p:ph idx="1"/>
          </p:nvPr>
        </p:nvSpPr>
        <p:spPr/>
        <p:txBody>
          <a:bodyPr/>
          <a:lstStyle/>
          <a:p>
            <a:r>
              <a:rPr lang="en-US" sz="3200" dirty="0"/>
              <a:t>Why?</a:t>
            </a:r>
          </a:p>
          <a:p>
            <a:pPr lvl="1"/>
            <a:r>
              <a:rPr lang="en-US" sz="2800" dirty="0"/>
              <a:t>Students develop cognitively by interacting with both adults and more knowledgeable peers.</a:t>
            </a:r>
          </a:p>
          <a:p>
            <a:r>
              <a:rPr lang="en-US" sz="3200" dirty="0"/>
              <a:t>How?</a:t>
            </a:r>
          </a:p>
          <a:p>
            <a:pPr lvl="1"/>
            <a:r>
              <a:rPr lang="en-US" sz="2800" dirty="0"/>
              <a:t>Promote student engagement</a:t>
            </a:r>
          </a:p>
          <a:p>
            <a:pPr lvl="1"/>
            <a:r>
              <a:rPr lang="en-US" sz="2800" dirty="0"/>
              <a:t>Share responsibility of instruction</a:t>
            </a:r>
          </a:p>
          <a:p>
            <a:pPr lvl="1"/>
            <a:r>
              <a:rPr lang="en-US" sz="2800" dirty="0"/>
              <a:t>Create inquiry-based/discovery-oriented opportunities</a:t>
            </a:r>
          </a:p>
          <a:p>
            <a:pPr lvl="1"/>
            <a:r>
              <a:rPr lang="en-US" sz="2800" dirty="0"/>
              <a:t>Encourage a community of learners</a:t>
            </a:r>
          </a:p>
        </p:txBody>
      </p:sp>
      <p:sp>
        <p:nvSpPr>
          <p:cNvPr id="3" name="Text Placeholder 2">
            <a:extLst>
              <a:ext uri="{FF2B5EF4-FFF2-40B4-BE49-F238E27FC236}">
                <a16:creationId xmlns:a16="http://schemas.microsoft.com/office/drawing/2014/main" id="{E0FF4C02-5EAF-4F6A-898A-8A14555FE142}"/>
              </a:ext>
            </a:extLst>
          </p:cNvPr>
          <p:cNvSpPr>
            <a:spLocks noGrp="1"/>
          </p:cNvSpPr>
          <p:nvPr>
            <p:ph type="body" sz="quarter" idx="17"/>
          </p:nvPr>
        </p:nvSpPr>
        <p:spPr/>
        <p:txBody>
          <a:bodyPr/>
          <a:lstStyle/>
          <a:p>
            <a:r>
              <a:rPr lang="en-US"/>
              <a:t>4. Student-centered instruction</a:t>
            </a:r>
          </a:p>
        </p:txBody>
      </p:sp>
      <p:pic>
        <p:nvPicPr>
          <p:cNvPr id="4" name="Picture 3">
            <a:extLst>
              <a:ext uri="{FF2B5EF4-FFF2-40B4-BE49-F238E27FC236}">
                <a16:creationId xmlns:a16="http://schemas.microsoft.com/office/drawing/2014/main" id="{007A64E8-4BDD-4BA8-ACE7-1441DF8218A2}"/>
              </a:ext>
            </a:extLst>
          </p:cNvPr>
          <p:cNvPicPr>
            <a:picLocks noChangeAspect="1"/>
          </p:cNvPicPr>
          <p:nvPr/>
        </p:nvPicPr>
        <p:blipFill rotWithShape="1">
          <a:blip r:embed="rId3"/>
          <a:srcRect l="19697"/>
          <a:stretch/>
        </p:blipFill>
        <p:spPr>
          <a:xfrm>
            <a:off x="1646652" y="1381701"/>
            <a:ext cx="5850696" cy="4817039"/>
          </a:xfrm>
          <a:prstGeom prst="rect">
            <a:avLst/>
          </a:prstGeom>
        </p:spPr>
      </p:pic>
    </p:spTree>
    <p:extLst>
      <p:ext uri="{BB962C8B-B14F-4D97-AF65-F5344CB8AC3E}">
        <p14:creationId xmlns:p14="http://schemas.microsoft.com/office/powerpoint/2010/main" val="420960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DD647C-0D45-4BAE-BC74-4B3E2127E12F}"/>
              </a:ext>
            </a:extLst>
          </p:cNvPr>
          <p:cNvSpPr>
            <a:spLocks noGrp="1"/>
          </p:cNvSpPr>
          <p:nvPr>
            <p:ph idx="1"/>
          </p:nvPr>
        </p:nvSpPr>
        <p:spPr/>
        <p:txBody>
          <a:bodyPr/>
          <a:lstStyle/>
          <a:p>
            <a:r>
              <a:rPr lang="en-US" sz="3200" dirty="0"/>
              <a:t>Why?</a:t>
            </a:r>
          </a:p>
          <a:p>
            <a:pPr lvl="1"/>
            <a:r>
              <a:rPr lang="en-US" sz="2800" dirty="0"/>
              <a:t>Students need to understand that there is more than one way to interpret a statement, event, or action.</a:t>
            </a:r>
          </a:p>
          <a:p>
            <a:r>
              <a:rPr lang="en-US" sz="3200" dirty="0"/>
              <a:t>How?</a:t>
            </a:r>
          </a:p>
          <a:p>
            <a:pPr lvl="1"/>
            <a:r>
              <a:rPr lang="en-US" sz="2800" dirty="0"/>
              <a:t>Understand student learning style preferences</a:t>
            </a:r>
          </a:p>
          <a:p>
            <a:pPr lvl="1"/>
            <a:r>
              <a:rPr lang="en-US" sz="2800" dirty="0"/>
              <a:t>Involve students in their own goal-setting</a:t>
            </a:r>
          </a:p>
          <a:p>
            <a:pPr lvl="1"/>
            <a:r>
              <a:rPr lang="en-US" sz="2800" dirty="0"/>
              <a:t>Create an environment that encourages and embraces culture</a:t>
            </a:r>
          </a:p>
        </p:txBody>
      </p:sp>
      <p:sp>
        <p:nvSpPr>
          <p:cNvPr id="3" name="Text Placeholder 2">
            <a:extLst>
              <a:ext uri="{FF2B5EF4-FFF2-40B4-BE49-F238E27FC236}">
                <a16:creationId xmlns:a16="http://schemas.microsoft.com/office/drawing/2014/main" id="{499ACCB0-56FE-4396-88F5-8DAF9EEDB3D9}"/>
              </a:ext>
            </a:extLst>
          </p:cNvPr>
          <p:cNvSpPr>
            <a:spLocks noGrp="1"/>
          </p:cNvSpPr>
          <p:nvPr>
            <p:ph type="body" sz="quarter" idx="17"/>
          </p:nvPr>
        </p:nvSpPr>
        <p:spPr/>
        <p:txBody>
          <a:bodyPr/>
          <a:lstStyle/>
          <a:p>
            <a:r>
              <a:rPr lang="en-US" dirty="0"/>
              <a:t>5. Culturally mediated instruction</a:t>
            </a:r>
          </a:p>
        </p:txBody>
      </p:sp>
      <p:pic>
        <p:nvPicPr>
          <p:cNvPr id="4" name="Picture 3">
            <a:extLst>
              <a:ext uri="{FF2B5EF4-FFF2-40B4-BE49-F238E27FC236}">
                <a16:creationId xmlns:a16="http://schemas.microsoft.com/office/drawing/2014/main" id="{AC924BD4-1DBD-497C-B7C2-3BBAD8A8C60B}"/>
              </a:ext>
            </a:extLst>
          </p:cNvPr>
          <p:cNvPicPr>
            <a:picLocks noChangeAspect="1"/>
          </p:cNvPicPr>
          <p:nvPr/>
        </p:nvPicPr>
        <p:blipFill>
          <a:blip r:embed="rId3"/>
          <a:stretch>
            <a:fillRect/>
          </a:stretch>
        </p:blipFill>
        <p:spPr>
          <a:xfrm>
            <a:off x="1131621" y="2206159"/>
            <a:ext cx="6880758" cy="2445681"/>
          </a:xfrm>
          <a:prstGeom prst="rect">
            <a:avLst/>
          </a:prstGeom>
        </p:spPr>
      </p:pic>
    </p:spTree>
    <p:extLst>
      <p:ext uri="{BB962C8B-B14F-4D97-AF65-F5344CB8AC3E}">
        <p14:creationId xmlns:p14="http://schemas.microsoft.com/office/powerpoint/2010/main" val="109762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A4AED3-0117-4B4D-950F-EE07F3C3CD64}"/>
              </a:ext>
            </a:extLst>
          </p:cNvPr>
          <p:cNvSpPr>
            <a:spLocks noGrp="1"/>
          </p:cNvSpPr>
          <p:nvPr>
            <p:ph idx="1"/>
          </p:nvPr>
        </p:nvSpPr>
        <p:spPr/>
        <p:txBody>
          <a:bodyPr/>
          <a:lstStyle/>
          <a:p>
            <a:r>
              <a:rPr lang="en-US" sz="3200" dirty="0"/>
              <a:t>Why?</a:t>
            </a:r>
          </a:p>
          <a:p>
            <a:pPr lvl="1"/>
            <a:r>
              <a:rPr lang="en-US" sz="2800" dirty="0"/>
              <a:t>By using students’ personal experiences to develop new skills and knowledge, teachers make meaningful connections between school and real-life situations</a:t>
            </a:r>
          </a:p>
          <a:p>
            <a:r>
              <a:rPr lang="en-US" sz="3200" dirty="0"/>
              <a:t>How?</a:t>
            </a:r>
          </a:p>
          <a:p>
            <a:pPr lvl="1"/>
            <a:r>
              <a:rPr lang="en-US" sz="2800" dirty="0"/>
              <a:t>Use resources other than textbooks</a:t>
            </a:r>
          </a:p>
          <a:p>
            <a:pPr lvl="1"/>
            <a:r>
              <a:rPr lang="en-US" sz="2800" dirty="0"/>
              <a:t>Develop learning opportunities that are more reflective of student backgrounds</a:t>
            </a:r>
          </a:p>
          <a:p>
            <a:pPr marL="457200" lvl="1" indent="0">
              <a:buNone/>
            </a:pPr>
            <a:endParaRPr lang="en-US" dirty="0"/>
          </a:p>
        </p:txBody>
      </p:sp>
      <p:sp>
        <p:nvSpPr>
          <p:cNvPr id="3" name="Text Placeholder 2">
            <a:extLst>
              <a:ext uri="{FF2B5EF4-FFF2-40B4-BE49-F238E27FC236}">
                <a16:creationId xmlns:a16="http://schemas.microsoft.com/office/drawing/2014/main" id="{E1E6453C-40C4-449F-A60E-7A7374E8B133}"/>
              </a:ext>
            </a:extLst>
          </p:cNvPr>
          <p:cNvSpPr>
            <a:spLocks noGrp="1"/>
          </p:cNvSpPr>
          <p:nvPr>
            <p:ph type="body" sz="quarter" idx="17"/>
          </p:nvPr>
        </p:nvSpPr>
        <p:spPr/>
        <p:txBody>
          <a:bodyPr/>
          <a:lstStyle/>
          <a:p>
            <a:r>
              <a:rPr lang="en-US"/>
              <a:t>6. Reshaping the curriculum</a:t>
            </a:r>
          </a:p>
        </p:txBody>
      </p:sp>
    </p:spTree>
    <p:extLst>
      <p:ext uri="{BB962C8B-B14F-4D97-AF65-F5344CB8AC3E}">
        <p14:creationId xmlns:p14="http://schemas.microsoft.com/office/powerpoint/2010/main" val="396151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Pencil">
            <a:extLst>
              <a:ext uri="{FF2B5EF4-FFF2-40B4-BE49-F238E27FC236}">
                <a16:creationId xmlns:a16="http://schemas.microsoft.com/office/drawing/2014/main" id="{9408F4EC-A9E3-4028-9BCD-6414CD3807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4193" y="3541936"/>
            <a:ext cx="1815614" cy="1815614"/>
          </a:xfrm>
          <a:prstGeom prst="rect">
            <a:avLst/>
          </a:prstGeom>
        </p:spPr>
      </p:pic>
      <p:sp>
        <p:nvSpPr>
          <p:cNvPr id="6" name="Content Placeholder 1">
            <a:extLst>
              <a:ext uri="{FF2B5EF4-FFF2-40B4-BE49-F238E27FC236}">
                <a16:creationId xmlns:a16="http://schemas.microsoft.com/office/drawing/2014/main" id="{54FE8478-D3B2-4213-8C31-754A1661B6E7}"/>
              </a:ext>
            </a:extLst>
          </p:cNvPr>
          <p:cNvSpPr txBox="1">
            <a:spLocks/>
          </p:cNvSpPr>
          <p:nvPr/>
        </p:nvSpPr>
        <p:spPr>
          <a:xfrm>
            <a:off x="628650" y="2106695"/>
            <a:ext cx="7886700" cy="14352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How do you incorporate students’ </a:t>
            </a:r>
            <a:r>
              <a:rPr lang="en-US" b="1" dirty="0">
                <a:solidFill>
                  <a:schemeClr val="accent2"/>
                </a:solidFill>
              </a:rPr>
              <a:t>interests, backgrounds, and experiences</a:t>
            </a:r>
            <a:r>
              <a:rPr lang="en-US" dirty="0"/>
              <a:t> into your classroom (or computer lab, small groups, etc.)?</a:t>
            </a:r>
          </a:p>
          <a:p>
            <a:endParaRPr lang="en-US" dirty="0"/>
          </a:p>
        </p:txBody>
      </p:sp>
      <p:sp>
        <p:nvSpPr>
          <p:cNvPr id="5" name="Rectangle 4">
            <a:extLst>
              <a:ext uri="{FF2B5EF4-FFF2-40B4-BE49-F238E27FC236}">
                <a16:creationId xmlns:a16="http://schemas.microsoft.com/office/drawing/2014/main" id="{06F79B08-63B6-449B-BF6C-6FF99EE8C43B}"/>
              </a:ext>
            </a:extLst>
          </p:cNvPr>
          <p:cNvSpPr/>
          <p:nvPr/>
        </p:nvSpPr>
        <p:spPr>
          <a:xfrm>
            <a:off x="4953000" y="5673969"/>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96C2FB0-2B14-427A-8A59-73B26670F8C8}"/>
              </a:ext>
            </a:extLst>
          </p:cNvPr>
          <p:cNvSpPr txBox="1"/>
          <p:nvPr/>
        </p:nvSpPr>
        <p:spPr>
          <a:xfrm>
            <a:off x="4953000" y="5820453"/>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Time for this activity:  2 minutes</a:t>
            </a:r>
          </a:p>
        </p:txBody>
      </p:sp>
    </p:spTree>
    <p:extLst>
      <p:ext uri="{BB962C8B-B14F-4D97-AF65-F5344CB8AC3E}">
        <p14:creationId xmlns:p14="http://schemas.microsoft.com/office/powerpoint/2010/main" val="214083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0000" fill="hold"/>
                                        <p:tgtEl>
                                          <p:spTgt spid="5"/>
                                        </p:tgtEl>
                                        <p:attrNameLst>
                                          <p:attrName>ppt_x</p:attrName>
                                        </p:attrNameLst>
                                      </p:cBhvr>
                                      <p:tavLst>
                                        <p:tav tm="0">
                                          <p:val>
                                            <p:strVal val="1+#ppt_w/2"/>
                                          </p:val>
                                        </p:tav>
                                        <p:tav tm="100000">
                                          <p:val>
                                            <p:strVal val="#ppt_x"/>
                                          </p:val>
                                        </p:tav>
                                      </p:tavLst>
                                    </p:anim>
                                    <p:anim calcmode="lin" valueType="num">
                                      <p:cBhvr additive="base">
                                        <p:cTn id="8" dur="120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4424DA-FC73-4B2B-863F-C6C32049E152}"/>
              </a:ext>
            </a:extLst>
          </p:cNvPr>
          <p:cNvSpPr>
            <a:spLocks noGrp="1"/>
          </p:cNvSpPr>
          <p:nvPr>
            <p:ph idx="1"/>
          </p:nvPr>
        </p:nvSpPr>
        <p:spPr/>
        <p:txBody>
          <a:bodyPr/>
          <a:lstStyle/>
          <a:p>
            <a:r>
              <a:rPr lang="en-US" sz="3200" dirty="0"/>
              <a:t>Why should you do this?</a:t>
            </a:r>
          </a:p>
          <a:p>
            <a:pPr lvl="1"/>
            <a:r>
              <a:rPr lang="en-US" sz="2800" dirty="0"/>
              <a:t>Using students’ home cultural experiences as a foundation upon which to develop knowledge and skills allows the content learned to be more significant to students and facilitates the transfer of what is learned from school to real-life situations</a:t>
            </a:r>
          </a:p>
          <a:p>
            <a:r>
              <a:rPr lang="en-US" sz="3200" dirty="0"/>
              <a:t>How?</a:t>
            </a:r>
          </a:p>
          <a:p>
            <a:pPr lvl="1"/>
            <a:r>
              <a:rPr lang="en-US" sz="2800" dirty="0"/>
              <a:t>Encourage learning about students’ cultures</a:t>
            </a:r>
          </a:p>
          <a:p>
            <a:pPr lvl="1"/>
            <a:r>
              <a:rPr lang="en-US" sz="2800" dirty="0"/>
              <a:t>Use resources in the community</a:t>
            </a:r>
          </a:p>
        </p:txBody>
      </p:sp>
      <p:sp>
        <p:nvSpPr>
          <p:cNvPr id="3" name="Text Placeholder 2">
            <a:extLst>
              <a:ext uri="{FF2B5EF4-FFF2-40B4-BE49-F238E27FC236}">
                <a16:creationId xmlns:a16="http://schemas.microsoft.com/office/drawing/2014/main" id="{2526C65E-E783-4E3A-954C-B11D122E72D3}"/>
              </a:ext>
            </a:extLst>
          </p:cNvPr>
          <p:cNvSpPr>
            <a:spLocks noGrp="1"/>
          </p:cNvSpPr>
          <p:nvPr>
            <p:ph type="body" sz="quarter" idx="17"/>
          </p:nvPr>
        </p:nvSpPr>
        <p:spPr/>
        <p:txBody>
          <a:bodyPr/>
          <a:lstStyle/>
          <a:p>
            <a:r>
              <a:rPr lang="en-US"/>
              <a:t>7. Teacher (and RA) as facilitator</a:t>
            </a:r>
          </a:p>
        </p:txBody>
      </p:sp>
    </p:spTree>
    <p:extLst>
      <p:ext uri="{BB962C8B-B14F-4D97-AF65-F5344CB8AC3E}">
        <p14:creationId xmlns:p14="http://schemas.microsoft.com/office/powerpoint/2010/main" val="121336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A8CDF1-697F-4ADE-9B99-A9392EC2BC8D}"/>
              </a:ext>
            </a:extLst>
          </p:cNvPr>
          <p:cNvSpPr>
            <a:spLocks noGrp="1"/>
          </p:cNvSpPr>
          <p:nvPr>
            <p:ph type="body" sz="quarter" idx="17"/>
          </p:nvPr>
        </p:nvSpPr>
        <p:spPr/>
        <p:txBody>
          <a:bodyPr/>
          <a:lstStyle/>
          <a:p>
            <a:r>
              <a:rPr lang="en-US"/>
              <a:t>Action Items</a:t>
            </a:r>
          </a:p>
        </p:txBody>
      </p:sp>
      <p:sp>
        <p:nvSpPr>
          <p:cNvPr id="3" name="TextBox 2">
            <a:extLst>
              <a:ext uri="{FF2B5EF4-FFF2-40B4-BE49-F238E27FC236}">
                <a16:creationId xmlns:a16="http://schemas.microsoft.com/office/drawing/2014/main" id="{0B7F0473-01E0-428B-BE73-7A6DF36CC799}"/>
              </a:ext>
            </a:extLst>
          </p:cNvPr>
          <p:cNvSpPr txBox="1"/>
          <p:nvPr/>
        </p:nvSpPr>
        <p:spPr>
          <a:xfrm>
            <a:off x="228601" y="1314450"/>
            <a:ext cx="8686800" cy="830997"/>
          </a:xfrm>
          <a:prstGeom prst="rect">
            <a:avLst/>
          </a:prstGeom>
          <a:noFill/>
        </p:spPr>
        <p:txBody>
          <a:bodyPr wrap="square" rtlCol="0">
            <a:spAutoFit/>
          </a:bodyPr>
          <a:lstStyle/>
          <a:p>
            <a:pPr algn="ctr"/>
            <a:r>
              <a:rPr lang="en-US" sz="2400" dirty="0"/>
              <a:t>Write down 2–3 action items you commit to incorporating into your work based on your takeaways from this session. </a:t>
            </a:r>
          </a:p>
        </p:txBody>
      </p:sp>
      <p:graphicFrame>
        <p:nvGraphicFramePr>
          <p:cNvPr id="7" name="Table 6">
            <a:extLst>
              <a:ext uri="{FF2B5EF4-FFF2-40B4-BE49-F238E27FC236}">
                <a16:creationId xmlns:a16="http://schemas.microsoft.com/office/drawing/2014/main" id="{974FF024-A155-4D0A-9A13-3F419422211B}"/>
              </a:ext>
            </a:extLst>
          </p:cNvPr>
          <p:cNvGraphicFramePr>
            <a:graphicFrameLocks noGrp="1"/>
          </p:cNvGraphicFramePr>
          <p:nvPr>
            <p:extLst>
              <p:ext uri="{D42A27DB-BD31-4B8C-83A1-F6EECF244321}">
                <p14:modId xmlns:p14="http://schemas.microsoft.com/office/powerpoint/2010/main" val="2608437186"/>
              </p:ext>
            </p:extLst>
          </p:nvPr>
        </p:nvGraphicFramePr>
        <p:xfrm>
          <a:off x="228600" y="2352675"/>
          <a:ext cx="8458200" cy="2179320"/>
        </p:xfrm>
        <a:graphic>
          <a:graphicData uri="http://schemas.openxmlformats.org/drawingml/2006/table">
            <a:tbl>
              <a:tblPr firstRow="1" bandRow="1">
                <a:tableStyleId>{E8B1032C-EA38-4F05-BA0D-38AFFFC7BED3}</a:tableStyleId>
              </a:tblPr>
              <a:tblGrid>
                <a:gridCol w="2931059">
                  <a:extLst>
                    <a:ext uri="{9D8B030D-6E8A-4147-A177-3AD203B41FA5}">
                      <a16:colId xmlns:a16="http://schemas.microsoft.com/office/drawing/2014/main" val="3545434814"/>
                    </a:ext>
                  </a:extLst>
                </a:gridCol>
                <a:gridCol w="1069441">
                  <a:extLst>
                    <a:ext uri="{9D8B030D-6E8A-4147-A177-3AD203B41FA5}">
                      <a16:colId xmlns:a16="http://schemas.microsoft.com/office/drawing/2014/main" val="1866005319"/>
                    </a:ext>
                  </a:extLst>
                </a:gridCol>
                <a:gridCol w="1077686">
                  <a:extLst>
                    <a:ext uri="{9D8B030D-6E8A-4147-A177-3AD203B41FA5}">
                      <a16:colId xmlns:a16="http://schemas.microsoft.com/office/drawing/2014/main" val="444125650"/>
                    </a:ext>
                  </a:extLst>
                </a:gridCol>
                <a:gridCol w="3380014">
                  <a:extLst>
                    <a:ext uri="{9D8B030D-6E8A-4147-A177-3AD203B41FA5}">
                      <a16:colId xmlns:a16="http://schemas.microsoft.com/office/drawing/2014/main" val="1962090580"/>
                    </a:ext>
                  </a:extLst>
                </a:gridCol>
              </a:tblGrid>
              <a:tr h="370840">
                <a:tc>
                  <a:txBody>
                    <a:bodyPr/>
                    <a:lstStyle/>
                    <a:p>
                      <a:r>
                        <a:rPr lang="en-US" sz="1600" dirty="0"/>
                        <a:t>Next Steps</a:t>
                      </a:r>
                    </a:p>
                  </a:txBody>
                  <a:tcPr/>
                </a:tc>
                <a:tc>
                  <a:txBody>
                    <a:bodyPr/>
                    <a:lstStyle/>
                    <a:p>
                      <a:r>
                        <a:rPr lang="en-US" sz="1600" dirty="0"/>
                        <a:t>By Whom</a:t>
                      </a:r>
                    </a:p>
                  </a:txBody>
                  <a:tcPr/>
                </a:tc>
                <a:tc>
                  <a:txBody>
                    <a:bodyPr/>
                    <a:lstStyle/>
                    <a:p>
                      <a:r>
                        <a:rPr lang="en-US" sz="1600" dirty="0"/>
                        <a:t>By When</a:t>
                      </a:r>
                    </a:p>
                  </a:txBody>
                  <a:tcPr/>
                </a:tc>
                <a:tc>
                  <a:txBody>
                    <a:bodyPr/>
                    <a:lstStyle/>
                    <a:p>
                      <a:r>
                        <a:rPr lang="en-US" sz="1600" dirty="0"/>
                        <a:t>Notes/Resources</a:t>
                      </a:r>
                    </a:p>
                  </a:txBody>
                  <a:tcPr/>
                </a:tc>
                <a:extLst>
                  <a:ext uri="{0D108BD9-81ED-4DB2-BD59-A6C34878D82A}">
                    <a16:rowId xmlns:a16="http://schemas.microsoft.com/office/drawing/2014/main" val="4146966587"/>
                  </a:ext>
                </a:extLst>
              </a:tr>
              <a:tr h="370840">
                <a:tc>
                  <a:txBody>
                    <a:bodyPr/>
                    <a:lstStyle/>
                    <a:p>
                      <a:pPr algn="l" fontAlgn="base"/>
                      <a:r>
                        <a:rPr lang="en-US" sz="1600" b="0" i="0">
                          <a:solidFill>
                            <a:srgbClr val="000000"/>
                          </a:solidFill>
                          <a:effectLst/>
                        </a:rPr>
                        <a:t>Meet with MCL/TRT to discuss cultural responsiveness and your class’s curriculum.</a:t>
                      </a:r>
                    </a:p>
                  </a:txBody>
                  <a:tcPr/>
                </a:tc>
                <a:tc>
                  <a:txBody>
                    <a:bodyPr/>
                    <a:lstStyle/>
                    <a:p>
                      <a:r>
                        <a:rPr lang="en-US" sz="1600"/>
                        <a:t>MCL, TRT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Before first day of school</a:t>
                      </a:r>
                    </a:p>
                    <a:p>
                      <a:endParaRPr lang="en-US" sz="1600"/>
                    </a:p>
                  </a:txBody>
                  <a:tcPr/>
                </a:tc>
                <a:tc>
                  <a:txBody>
                    <a:bodyPr/>
                    <a:lstStyle/>
                    <a:p>
                      <a:endParaRPr lang="en-US" sz="1600" dirty="0"/>
                    </a:p>
                  </a:txBody>
                  <a:tcPr/>
                </a:tc>
                <a:extLst>
                  <a:ext uri="{0D108BD9-81ED-4DB2-BD59-A6C34878D82A}">
                    <a16:rowId xmlns:a16="http://schemas.microsoft.com/office/drawing/2014/main" val="2342868282"/>
                  </a:ext>
                </a:extLst>
              </a:tr>
              <a:tr h="370840">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3455296730"/>
                  </a:ext>
                </a:extLst>
              </a:tr>
              <a:tr h="370840">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3044650042"/>
                  </a:ext>
                </a:extLst>
              </a:tr>
            </a:tbl>
          </a:graphicData>
        </a:graphic>
      </p:graphicFrame>
    </p:spTree>
    <p:extLst>
      <p:ext uri="{BB962C8B-B14F-4D97-AF65-F5344CB8AC3E}">
        <p14:creationId xmlns:p14="http://schemas.microsoft.com/office/powerpoint/2010/main" val="1562638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67EBE5-738D-4A4C-9F59-FD40C1747E83}"/>
              </a:ext>
            </a:extLst>
          </p:cNvPr>
          <p:cNvSpPr>
            <a:spLocks noGrp="1"/>
          </p:cNvSpPr>
          <p:nvPr>
            <p:ph idx="1"/>
          </p:nvPr>
        </p:nvSpPr>
        <p:spPr>
          <a:xfrm>
            <a:off x="628651" y="1534101"/>
            <a:ext cx="7886700" cy="4351338"/>
          </a:xfrm>
        </p:spPr>
        <p:txBody>
          <a:bodyPr/>
          <a:lstStyle/>
          <a:p>
            <a:r>
              <a:rPr lang="en-US" u="sng" dirty="0"/>
              <a:t>The </a:t>
            </a:r>
            <a:r>
              <a:rPr lang="en-US" u="sng" dirty="0" err="1"/>
              <a:t>Dreamkeepers</a:t>
            </a:r>
            <a:r>
              <a:rPr lang="en-US" u="sng" dirty="0"/>
              <a:t>: Successful Teachers of African American Children</a:t>
            </a:r>
            <a:r>
              <a:rPr lang="en-US" dirty="0"/>
              <a:t>, by Gloria Ladson-Billings</a:t>
            </a:r>
          </a:p>
          <a:p>
            <a:r>
              <a:rPr lang="en-US" u="sng" dirty="0"/>
              <a:t>Culturally Responsive Teaching</a:t>
            </a:r>
            <a:r>
              <a:rPr lang="en-US" dirty="0"/>
              <a:t>, by Geneva Gay</a:t>
            </a:r>
          </a:p>
          <a:p>
            <a:r>
              <a:rPr lang="en-US" dirty="0"/>
              <a:t>“But That’s Just Good Teaching! The Case for Culturally Relevant Pedagogy”, by Gloria Ladson-Billings</a:t>
            </a:r>
          </a:p>
          <a:p>
            <a:r>
              <a:rPr lang="en-US" u="sng" dirty="0"/>
              <a:t>Create Success!</a:t>
            </a:r>
            <a:r>
              <a:rPr lang="en-US" dirty="0"/>
              <a:t> By </a:t>
            </a:r>
            <a:r>
              <a:rPr lang="en-US" dirty="0" err="1"/>
              <a:t>Kadhir</a:t>
            </a:r>
            <a:r>
              <a:rPr lang="en-US" dirty="0"/>
              <a:t> Rajagopal</a:t>
            </a:r>
            <a:endParaRPr lang="en-US" u="sng" dirty="0"/>
          </a:p>
        </p:txBody>
      </p:sp>
      <p:sp>
        <p:nvSpPr>
          <p:cNvPr id="4" name="Text Placeholder 3">
            <a:extLst>
              <a:ext uri="{FF2B5EF4-FFF2-40B4-BE49-F238E27FC236}">
                <a16:creationId xmlns:a16="http://schemas.microsoft.com/office/drawing/2014/main" id="{D374D7D7-61BB-4028-8F05-195DFEAC469D}"/>
              </a:ext>
            </a:extLst>
          </p:cNvPr>
          <p:cNvSpPr>
            <a:spLocks noGrp="1"/>
          </p:cNvSpPr>
          <p:nvPr>
            <p:ph type="body" sz="quarter" idx="17"/>
          </p:nvPr>
        </p:nvSpPr>
        <p:spPr/>
        <p:txBody>
          <a:bodyPr/>
          <a:lstStyle/>
          <a:p>
            <a:r>
              <a:rPr lang="en-US"/>
              <a:t>Resources for Additional Learning</a:t>
            </a:r>
          </a:p>
        </p:txBody>
      </p:sp>
    </p:spTree>
    <p:extLst>
      <p:ext uri="{BB962C8B-B14F-4D97-AF65-F5344CB8AC3E}">
        <p14:creationId xmlns:p14="http://schemas.microsoft.com/office/powerpoint/2010/main" val="4202849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366A1-DC7E-4907-83F9-10BF39EDE9A1}"/>
              </a:ext>
            </a:extLst>
          </p:cNvPr>
          <p:cNvSpPr>
            <a:spLocks noGrp="1"/>
          </p:cNvSpPr>
          <p:nvPr>
            <p:ph type="body" sz="quarter" idx="17"/>
          </p:nvPr>
        </p:nvSpPr>
        <p:spPr>
          <a:xfrm>
            <a:off x="0" y="369895"/>
            <a:ext cx="9144000" cy="769440"/>
          </a:xfrm>
        </p:spPr>
        <p:txBody>
          <a:bodyPr/>
          <a:lstStyle/>
          <a:p>
            <a:r>
              <a:rPr lang="en-US"/>
              <a:t>Follow Us!</a:t>
            </a:r>
          </a:p>
        </p:txBody>
      </p:sp>
      <p:sp>
        <p:nvSpPr>
          <p:cNvPr id="9" name="TextBox 8">
            <a:extLst>
              <a:ext uri="{FF2B5EF4-FFF2-40B4-BE49-F238E27FC236}">
                <a16:creationId xmlns:a16="http://schemas.microsoft.com/office/drawing/2014/main" id="{E246A8B6-FCC6-4EC8-BFF2-E8F8BF046D3B}"/>
              </a:ext>
            </a:extLst>
          </p:cNvPr>
          <p:cNvSpPr txBox="1"/>
          <p:nvPr/>
        </p:nvSpPr>
        <p:spPr>
          <a:xfrm>
            <a:off x="5293717" y="2454970"/>
            <a:ext cx="14768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C071B32-D72D-4957-902F-E233A58AEFBB}"/>
              </a:ext>
            </a:extLst>
          </p:cNvPr>
          <p:cNvSpPr txBox="1"/>
          <p:nvPr/>
        </p:nvSpPr>
        <p:spPr>
          <a:xfrm>
            <a:off x="5293717" y="3083266"/>
            <a:ext cx="34692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OpportunityCulture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36D19B0-6E26-4C91-AE97-80B66A5B1FD0}"/>
              </a:ext>
            </a:extLst>
          </p:cNvPr>
          <p:cNvSpPr txBox="1"/>
          <p:nvPr/>
        </p:nvSpPr>
        <p:spPr>
          <a:xfrm>
            <a:off x="1106395" y="2466846"/>
            <a:ext cx="16065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EAD6A7C-A47A-4BFF-B81F-DECCE4A30096}"/>
              </a:ext>
            </a:extLst>
          </p:cNvPr>
          <p:cNvSpPr txBox="1"/>
          <p:nvPr/>
        </p:nvSpPr>
        <p:spPr>
          <a:xfrm>
            <a:off x="1106395" y="3104771"/>
            <a:ext cx="28423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6D7B9C8-9D2F-4443-9D4A-D318388BDD2F}"/>
              </a:ext>
            </a:extLst>
          </p:cNvPr>
          <p:cNvSpPr txBox="1"/>
          <p:nvPr/>
        </p:nvSpPr>
        <p:spPr>
          <a:xfrm>
            <a:off x="1106395" y="3839259"/>
            <a:ext cx="52191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LinkedIn.com/company/public-impact---chapel-hill-</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nc</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1F8DF38-D30F-46B4-89AB-54E6975F89FE}"/>
              </a:ext>
            </a:extLst>
          </p:cNvPr>
          <p:cNvSpPr txBox="1"/>
          <p:nvPr/>
        </p:nvSpPr>
        <p:spPr>
          <a:xfrm>
            <a:off x="0" y="4588694"/>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Subscribe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to the quarterly Opportunity Culture newsletters, with content by and for Opportunity Culture educators, and sign up to get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Remind</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messages for them:</a:t>
            </a:r>
          </a:p>
        </p:txBody>
      </p:sp>
      <p:pic>
        <p:nvPicPr>
          <p:cNvPr id="19" name="Picture 18">
            <a:extLst>
              <a:ext uri="{FF2B5EF4-FFF2-40B4-BE49-F238E27FC236}">
                <a16:creationId xmlns:a16="http://schemas.microsoft.com/office/drawing/2014/main" id="{F1DFF6F0-F212-4159-AC1D-223E7920B6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581" y="5553828"/>
            <a:ext cx="492211" cy="395999"/>
          </a:xfrm>
          <a:prstGeom prst="rect">
            <a:avLst/>
          </a:prstGeom>
        </p:spPr>
      </p:pic>
      <p:sp>
        <p:nvSpPr>
          <p:cNvPr id="20" name="TextBox 19">
            <a:extLst>
              <a:ext uri="{FF2B5EF4-FFF2-40B4-BE49-F238E27FC236}">
                <a16:creationId xmlns:a16="http://schemas.microsoft.com/office/drawing/2014/main" id="{00613AA8-7E62-4EC6-87DE-27F6A41500EF}"/>
              </a:ext>
            </a:extLst>
          </p:cNvPr>
          <p:cNvSpPr txBox="1"/>
          <p:nvPr/>
        </p:nvSpPr>
        <p:spPr>
          <a:xfrm>
            <a:off x="5413298" y="5528280"/>
            <a:ext cx="25091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Remind.com/join/</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ocnew</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81D33BB-F451-4A6B-B9EB-E1989CE9B727}"/>
              </a:ext>
            </a:extLst>
          </p:cNvPr>
          <p:cNvSpPr txBox="1"/>
          <p:nvPr/>
        </p:nvSpPr>
        <p:spPr>
          <a:xfrm>
            <a:off x="664974" y="1378803"/>
            <a:ext cx="76332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Keep up to date on Opportunity Culture with</a:t>
            </a:r>
            <a:b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resources and research from Public Impact by following:</a:t>
            </a:r>
          </a:p>
        </p:txBody>
      </p:sp>
      <p:pic>
        <p:nvPicPr>
          <p:cNvPr id="1026" name="Picture 2" descr="https://en.facebookbrand.com/wp-content/uploads/2019/04/f_logo_RGB-Hex-Blue_512.png">
            <a:extLst>
              <a:ext uri="{FF2B5EF4-FFF2-40B4-BE49-F238E27FC236}">
                <a16:creationId xmlns:a16="http://schemas.microsoft.com/office/drawing/2014/main" id="{63373344-9357-4448-BAE4-B41DC0534E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184" y="3045296"/>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en.facebookbrand.com/wp-content/uploads/2019/04/f_logo_RGB-Hex-Blue_512.png">
            <a:extLst>
              <a:ext uri="{FF2B5EF4-FFF2-40B4-BE49-F238E27FC236}">
                <a16:creationId xmlns:a16="http://schemas.microsoft.com/office/drawing/2014/main" id="{6B156E84-8622-419A-99A6-35C79EB31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506" y="3043331"/>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4D4808-3AEB-403C-B323-A6283591B9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183" y="2391802"/>
            <a:ext cx="492212" cy="492212"/>
          </a:xfrm>
          <a:prstGeom prst="rect">
            <a:avLst/>
          </a:prstGeom>
        </p:spPr>
      </p:pic>
      <p:pic>
        <p:nvPicPr>
          <p:cNvPr id="23" name="Picture 22">
            <a:extLst>
              <a:ext uri="{FF2B5EF4-FFF2-40B4-BE49-F238E27FC236}">
                <a16:creationId xmlns:a16="http://schemas.microsoft.com/office/drawing/2014/main" id="{B7C584C7-ACCF-499E-AC37-5AB3E2104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505" y="2391802"/>
            <a:ext cx="492212" cy="492212"/>
          </a:xfrm>
          <a:prstGeom prst="rect">
            <a:avLst/>
          </a:prstGeom>
        </p:spPr>
      </p:pic>
      <p:pic>
        <p:nvPicPr>
          <p:cNvPr id="6" name="Picture 5">
            <a:extLst>
              <a:ext uri="{FF2B5EF4-FFF2-40B4-BE49-F238E27FC236}">
                <a16:creationId xmlns:a16="http://schemas.microsoft.com/office/drawing/2014/main" id="{7A80C841-C226-4AA7-8A8A-242318238E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892" y="3787722"/>
            <a:ext cx="578804" cy="492211"/>
          </a:xfrm>
          <a:prstGeom prst="rect">
            <a:avLst/>
          </a:prstGeom>
        </p:spPr>
      </p:pic>
      <p:sp>
        <p:nvSpPr>
          <p:cNvPr id="18" name="TextBox 17">
            <a:extLst>
              <a:ext uri="{FF2B5EF4-FFF2-40B4-BE49-F238E27FC236}">
                <a16:creationId xmlns:a16="http://schemas.microsoft.com/office/drawing/2014/main" id="{D0AC4FFA-623F-4978-9D9E-CF61219570D0}"/>
              </a:ext>
            </a:extLst>
          </p:cNvPr>
          <p:cNvSpPr txBox="1"/>
          <p:nvPr/>
        </p:nvSpPr>
        <p:spPr>
          <a:xfrm>
            <a:off x="1170828" y="5545423"/>
            <a:ext cx="35808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OpportunityCulture.org/mailing-list/</a:t>
            </a:r>
          </a:p>
        </p:txBody>
      </p:sp>
      <p:pic>
        <p:nvPicPr>
          <p:cNvPr id="24" name="Graphic 23" descr="Open envelope">
            <a:extLst>
              <a:ext uri="{FF2B5EF4-FFF2-40B4-BE49-F238E27FC236}">
                <a16:creationId xmlns:a16="http://schemas.microsoft.com/office/drawing/2014/main" id="{6BFB83D1-BE0F-4FB8-B209-2DAC308E8A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6111" y="5442810"/>
            <a:ext cx="492211" cy="492211"/>
          </a:xfrm>
          <a:prstGeom prst="rect">
            <a:avLst/>
          </a:prstGeom>
        </p:spPr>
      </p:pic>
    </p:spTree>
    <p:extLst>
      <p:ext uri="{BB962C8B-B14F-4D97-AF65-F5344CB8AC3E}">
        <p14:creationId xmlns:p14="http://schemas.microsoft.com/office/powerpoint/2010/main" val="425140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021DEE-4396-4017-AD5A-A29076496CB9}"/>
              </a:ext>
            </a:extLst>
          </p:cNvPr>
          <p:cNvSpPr>
            <a:spLocks noGrp="1"/>
          </p:cNvSpPr>
          <p:nvPr>
            <p:ph idx="1"/>
          </p:nvPr>
        </p:nvSpPr>
        <p:spPr/>
        <p:txBody>
          <a:bodyPr anchor="t"/>
          <a:lstStyle/>
          <a:p>
            <a:pPr marL="0" indent="0">
              <a:buNone/>
            </a:pPr>
            <a:r>
              <a:rPr lang="en-US" dirty="0"/>
              <a:t>“The prevailing question, ‘</a:t>
            </a:r>
            <a:r>
              <a:rPr lang="en-US" b="1" i="1" dirty="0"/>
              <a:t>How do I motivate them</a:t>
            </a:r>
            <a:r>
              <a:rPr lang="en-US" b="1" dirty="0"/>
              <a:t>?</a:t>
            </a:r>
            <a:r>
              <a:rPr lang="en-US" dirty="0"/>
              <a:t>’ </a:t>
            </a:r>
            <a:r>
              <a:rPr lang="en-US" b="1" i="1" dirty="0"/>
              <a:t>implies that 'they' are somehow dependent, incapable of self-motivation</a:t>
            </a:r>
            <a:r>
              <a:rPr lang="en-US" dirty="0"/>
              <a:t>, and in need of help from a more powerful 'other.' In this sense, the 'at-risk' label acts to heighten our perception of students as motivationally dysfunctional, and increases our tendency not to trust their perspective. </a:t>
            </a:r>
            <a:r>
              <a:rPr lang="en-US" b="1" i="1" dirty="0"/>
              <a:t>The fact that an inordinately high number of 'at-risk' students are poor and people of color should cause us to reflect </a:t>
            </a:r>
            <a:r>
              <a:rPr lang="en-US" b="1" i="1"/>
              <a:t>on how well we understand motivation."</a:t>
            </a:r>
            <a:endParaRPr lang="en-US"/>
          </a:p>
          <a:p>
            <a:pPr marL="0" indent="0" algn="r">
              <a:buNone/>
            </a:pPr>
            <a:r>
              <a:rPr lang="en-US" sz="1700" b="1" dirty="0">
                <a:cs typeface="Calibri"/>
              </a:rPr>
              <a:t>—From "A Framework for Culturally Responsive Teaching" in </a:t>
            </a:r>
            <a:r>
              <a:rPr lang="en-US" sz="1700" b="1" i="1" dirty="0">
                <a:cs typeface="Calibri"/>
              </a:rPr>
              <a:t>Educational Leadership</a:t>
            </a:r>
            <a:endParaRPr lang="en-US" sz="1700" i="1" dirty="0">
              <a:cs typeface="Calibri"/>
            </a:endParaRPr>
          </a:p>
        </p:txBody>
      </p:sp>
      <p:sp>
        <p:nvSpPr>
          <p:cNvPr id="3" name="Text Placeholder 2">
            <a:extLst>
              <a:ext uri="{FF2B5EF4-FFF2-40B4-BE49-F238E27FC236}">
                <a16:creationId xmlns:a16="http://schemas.microsoft.com/office/drawing/2014/main" id="{BF26737E-828E-4449-B182-E874B7204410}"/>
              </a:ext>
            </a:extLst>
          </p:cNvPr>
          <p:cNvSpPr>
            <a:spLocks noGrp="1"/>
          </p:cNvSpPr>
          <p:nvPr>
            <p:ph type="body" sz="quarter" idx="17"/>
          </p:nvPr>
        </p:nvSpPr>
        <p:spPr/>
        <p:txBody>
          <a:bodyPr/>
          <a:lstStyle/>
          <a:p>
            <a:r>
              <a:rPr lang="en-US" dirty="0"/>
              <a:t>Why Is This Important?</a:t>
            </a:r>
          </a:p>
        </p:txBody>
      </p:sp>
      <p:graphicFrame>
        <p:nvGraphicFramePr>
          <p:cNvPr id="4" name="Table 3">
            <a:extLst>
              <a:ext uri="{FF2B5EF4-FFF2-40B4-BE49-F238E27FC236}">
                <a16:creationId xmlns:a16="http://schemas.microsoft.com/office/drawing/2014/main" id="{2BF00BDE-A239-45E1-90B3-16E92A58E1A9}"/>
              </a:ext>
            </a:extLst>
          </p:cNvPr>
          <p:cNvGraphicFramePr>
            <a:graphicFrameLocks noGrp="1"/>
          </p:cNvGraphicFramePr>
          <p:nvPr>
            <p:extLst>
              <p:ext uri="{D42A27DB-BD31-4B8C-83A1-F6EECF244321}">
                <p14:modId xmlns:p14="http://schemas.microsoft.com/office/powerpoint/2010/main" val="2090677100"/>
              </p:ext>
            </p:extLst>
          </p:nvPr>
        </p:nvGraphicFramePr>
        <p:xfrm>
          <a:off x="552450" y="6099389"/>
          <a:ext cx="8591550" cy="171450"/>
        </p:xfrm>
        <a:graphic>
          <a:graphicData uri="http://schemas.openxmlformats.org/drawingml/2006/table">
            <a:tbl>
              <a:tblPr>
                <a:tableStyleId>{5C22544A-7EE6-4342-B048-85BDC9FD1C3A}</a:tableStyleId>
              </a:tblPr>
              <a:tblGrid>
                <a:gridCol w="8591550">
                  <a:extLst>
                    <a:ext uri="{9D8B030D-6E8A-4147-A177-3AD203B41FA5}">
                      <a16:colId xmlns:a16="http://schemas.microsoft.com/office/drawing/2014/main" val="178248670"/>
                    </a:ext>
                  </a:extLst>
                </a:gridCol>
              </a:tblGrid>
              <a:tr h="0">
                <a:tc>
                  <a:txBody>
                    <a:bodyPr/>
                    <a:lstStyle/>
                    <a:p>
                      <a:pPr marL="0" marR="0" lvl="0" indent="0" algn="l">
                        <a:lnSpc>
                          <a:spcPct val="107000"/>
                        </a:lnSpc>
                        <a:spcBef>
                          <a:spcPts val="0"/>
                        </a:spcBef>
                        <a:spcAft>
                          <a:spcPts val="800"/>
                        </a:spcAft>
                        <a:buFont typeface="Symbol" panose="05050102010706020507" pitchFamily="18" charset="2"/>
                        <a:buNone/>
                      </a:pPr>
                      <a:r>
                        <a:rPr lang="en-US" sz="1100" dirty="0">
                          <a:effectLst/>
                        </a:rPr>
                        <a:t>Source: </a:t>
                      </a:r>
                      <a:r>
                        <a:rPr lang="en-US" sz="1100" u="sng" dirty="0">
                          <a:effectLst/>
                          <a:hlinkClick r:id="rId3"/>
                        </a:rPr>
                        <a:t>http://www.ascd.org/publications/educational-leadership/sept95/vol53/num01/A-Framework-for-Culturally-Responsive-Teaching.aspx</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2291140058"/>
                  </a:ext>
                </a:extLst>
              </a:tr>
            </a:tbl>
          </a:graphicData>
        </a:graphic>
      </p:graphicFrame>
    </p:spTree>
    <p:extLst>
      <p:ext uri="{BB962C8B-B14F-4D97-AF65-F5344CB8AC3E}">
        <p14:creationId xmlns:p14="http://schemas.microsoft.com/office/powerpoint/2010/main" val="334857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D61A5-4308-4EC6-B6F8-118FBBC0ED10}"/>
              </a:ext>
            </a:extLst>
          </p:cNvPr>
          <p:cNvSpPr>
            <a:spLocks noGrp="1"/>
          </p:cNvSpPr>
          <p:nvPr>
            <p:ph type="body" sz="quarter" idx="19"/>
          </p:nvPr>
        </p:nvSpPr>
        <p:spPr>
          <a:xfrm>
            <a:off x="788625" y="1536372"/>
            <a:ext cx="7578725" cy="3722688"/>
          </a:xfrm>
        </p:spPr>
        <p:txBody>
          <a:bodyPr/>
          <a:lstStyle/>
          <a:p>
            <a:r>
              <a:rPr lang="en-US" dirty="0"/>
              <a:t>Define the components of culture</a:t>
            </a:r>
          </a:p>
          <a:p>
            <a:r>
              <a:rPr lang="en-US" dirty="0"/>
              <a:t>Understand what is and is not cultural responsiveness</a:t>
            </a:r>
          </a:p>
          <a:p>
            <a:r>
              <a:rPr lang="en-US" dirty="0"/>
              <a:t>Learn strategies for creating and/or supporting a culturally responsive classroom</a:t>
            </a:r>
          </a:p>
          <a:p>
            <a:r>
              <a:rPr lang="en-US" dirty="0"/>
              <a:t>Create a plan for next steps</a:t>
            </a:r>
          </a:p>
        </p:txBody>
      </p:sp>
    </p:spTree>
    <p:extLst>
      <p:ext uri="{BB962C8B-B14F-4D97-AF65-F5344CB8AC3E}">
        <p14:creationId xmlns:p14="http://schemas.microsoft.com/office/powerpoint/2010/main" val="32826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9B43EE-6F89-4D5E-92DA-371756D8FE9E}"/>
              </a:ext>
            </a:extLst>
          </p:cNvPr>
          <p:cNvSpPr>
            <a:spLocks noGrp="1"/>
          </p:cNvSpPr>
          <p:nvPr>
            <p:ph idx="1"/>
          </p:nvPr>
        </p:nvSpPr>
        <p:spPr>
          <a:xfrm>
            <a:off x="628650" y="1893467"/>
            <a:ext cx="7886700" cy="1435241"/>
          </a:xfrm>
        </p:spPr>
        <p:txBody>
          <a:bodyPr/>
          <a:lstStyle/>
          <a:p>
            <a:pPr marL="0" indent="0" algn="ctr">
              <a:buNone/>
            </a:pPr>
            <a:r>
              <a:rPr lang="en-US" dirty="0"/>
              <a:t>How do you incorporate students’ </a:t>
            </a:r>
            <a:r>
              <a:rPr lang="en-US" b="1" dirty="0">
                <a:solidFill>
                  <a:schemeClr val="accent2"/>
                </a:solidFill>
              </a:rPr>
              <a:t>interests, backgrounds, and experiences</a:t>
            </a:r>
            <a:r>
              <a:rPr lang="en-US" dirty="0"/>
              <a:t> into your classroom (or computer lab, small groups, etc.)?</a:t>
            </a:r>
          </a:p>
          <a:p>
            <a:endParaRPr lang="en-US" dirty="0"/>
          </a:p>
        </p:txBody>
      </p:sp>
      <p:sp>
        <p:nvSpPr>
          <p:cNvPr id="3" name="Text Placeholder 2">
            <a:extLst>
              <a:ext uri="{FF2B5EF4-FFF2-40B4-BE49-F238E27FC236}">
                <a16:creationId xmlns:a16="http://schemas.microsoft.com/office/drawing/2014/main" id="{94D965B5-F543-4E40-A3E4-E28741DEFB4E}"/>
              </a:ext>
            </a:extLst>
          </p:cNvPr>
          <p:cNvSpPr txBox="1">
            <a:spLocks noGrp="1"/>
          </p:cNvSpPr>
          <p:nvPr>
            <p:ph type="body" sz="quarter" idx="17"/>
          </p:nvPr>
        </p:nvSpPr>
        <p:spPr/>
        <p:txBody>
          <a:bodyPr/>
          <a:lstStyle/>
          <a:p>
            <a:pPr marL="0" indent="0">
              <a:buNone/>
            </a:pPr>
            <a:r>
              <a:rPr lang="en-US"/>
              <a:t>Discussion</a:t>
            </a:r>
          </a:p>
        </p:txBody>
      </p:sp>
      <p:pic>
        <p:nvPicPr>
          <p:cNvPr id="5" name="Picture 4">
            <a:extLst>
              <a:ext uri="{FF2B5EF4-FFF2-40B4-BE49-F238E27FC236}">
                <a16:creationId xmlns:a16="http://schemas.microsoft.com/office/drawing/2014/main" id="{F4A362FC-033B-4DEC-ACE2-31737D49160F}"/>
              </a:ext>
            </a:extLst>
          </p:cNvPr>
          <p:cNvPicPr>
            <a:picLocks noChangeAspect="1"/>
          </p:cNvPicPr>
          <p:nvPr/>
        </p:nvPicPr>
        <p:blipFill rotWithShape="1">
          <a:blip r:embed="rId3">
            <a:extLst>
              <a:ext uri="{28A0092B-C50C-407E-A947-70E740481C1C}">
                <a14:useLocalDpi xmlns:a14="http://schemas.microsoft.com/office/drawing/2010/main" val="0"/>
              </a:ext>
            </a:extLst>
          </a:blip>
          <a:srcRect b="15484"/>
          <a:stretch/>
        </p:blipFill>
        <p:spPr>
          <a:xfrm>
            <a:off x="3174590" y="3640519"/>
            <a:ext cx="2794819" cy="2362073"/>
          </a:xfrm>
          <a:prstGeom prst="rect">
            <a:avLst/>
          </a:prstGeom>
        </p:spPr>
      </p:pic>
    </p:spTree>
    <p:extLst>
      <p:ext uri="{BB962C8B-B14F-4D97-AF65-F5344CB8AC3E}">
        <p14:creationId xmlns:p14="http://schemas.microsoft.com/office/powerpoint/2010/main" val="68882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1957BE-91D6-461B-9D8C-F349386B8D30}"/>
              </a:ext>
            </a:extLst>
          </p:cNvPr>
          <p:cNvSpPr>
            <a:spLocks noGrp="1"/>
          </p:cNvSpPr>
          <p:nvPr>
            <p:ph type="body" sz="quarter" idx="17"/>
          </p:nvPr>
        </p:nvSpPr>
        <p:spPr/>
        <p:txBody>
          <a:bodyPr/>
          <a:lstStyle/>
          <a:p>
            <a:r>
              <a:rPr lang="en-US" dirty="0"/>
              <a:t>What Are the Components of Culture?</a:t>
            </a:r>
          </a:p>
        </p:txBody>
      </p:sp>
      <p:sp>
        <p:nvSpPr>
          <p:cNvPr id="5" name="TextBox 4">
            <a:extLst>
              <a:ext uri="{FF2B5EF4-FFF2-40B4-BE49-F238E27FC236}">
                <a16:creationId xmlns:a16="http://schemas.microsoft.com/office/drawing/2014/main" id="{00E2B155-FA8B-46FB-B775-3E221EFA52AE}"/>
              </a:ext>
            </a:extLst>
          </p:cNvPr>
          <p:cNvSpPr txBox="1"/>
          <p:nvPr/>
        </p:nvSpPr>
        <p:spPr>
          <a:xfrm>
            <a:off x="5705505" y="1907040"/>
            <a:ext cx="3293989" cy="1785161"/>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a:lstStyle/>
          <a:p>
            <a:pPr>
              <a:defRPr/>
            </a:pPr>
            <a:r>
              <a:rPr lang="en-US" sz="2000" b="1">
                <a:latin typeface="+mj-lt"/>
                <a:cs typeface="Arial" panose="020B0604020202020204" pitchFamily="34" charset="0"/>
              </a:rPr>
              <a:t>Careful observation</a:t>
            </a:r>
            <a:r>
              <a:rPr lang="en-US" sz="2000">
                <a:latin typeface="+mj-lt"/>
                <a:cs typeface="Arial" panose="020B0604020202020204" pitchFamily="34" charset="0"/>
              </a:rPr>
              <a:t>:</a:t>
            </a:r>
            <a:endParaRPr lang="en-US" sz="2000" b="1">
              <a:latin typeface="+mj-lt"/>
              <a:cs typeface="Arial" panose="020B0604020202020204" pitchFamily="34" charset="0"/>
            </a:endParaRPr>
          </a:p>
          <a:p>
            <a:pPr>
              <a:buFont typeface="Arial" pitchFamily="34" charset="0"/>
              <a:buChar char="•"/>
              <a:defRPr/>
            </a:pPr>
            <a:r>
              <a:rPr lang="en-US" sz="2000">
                <a:latin typeface="+mj-lt"/>
                <a:cs typeface="Arial" panose="020B0604020202020204" pitchFamily="34" charset="0"/>
              </a:rPr>
              <a:t>Eye contact</a:t>
            </a:r>
          </a:p>
          <a:p>
            <a:pPr>
              <a:buFont typeface="Arial" pitchFamily="34" charset="0"/>
              <a:buChar char="•"/>
              <a:defRPr/>
            </a:pPr>
            <a:r>
              <a:rPr lang="en-US" sz="2000">
                <a:latin typeface="+mj-lt"/>
                <a:cs typeface="Arial" panose="020B0604020202020204" pitchFamily="34" charset="0"/>
              </a:rPr>
              <a:t>Facial expressions</a:t>
            </a:r>
          </a:p>
          <a:p>
            <a:pPr>
              <a:buFont typeface="Arial" pitchFamily="34" charset="0"/>
              <a:buChar char="•"/>
              <a:defRPr/>
            </a:pPr>
            <a:r>
              <a:rPr lang="en-US" sz="2000">
                <a:latin typeface="+mj-lt"/>
                <a:cs typeface="Arial" panose="020B0604020202020204" pitchFamily="34" charset="0"/>
              </a:rPr>
              <a:t>Concept of time</a:t>
            </a:r>
          </a:p>
          <a:p>
            <a:pPr>
              <a:buFont typeface="Arial" pitchFamily="34" charset="0"/>
              <a:buChar char="•"/>
              <a:defRPr/>
            </a:pPr>
            <a:r>
              <a:rPr lang="en-US" sz="2000">
                <a:latin typeface="+mj-lt"/>
                <a:cs typeface="Arial" panose="020B0604020202020204" pitchFamily="34" charset="0"/>
              </a:rPr>
              <a:t>Concept of personal space</a:t>
            </a:r>
          </a:p>
          <a:p>
            <a:pPr>
              <a:buFont typeface="Arial" pitchFamily="34" charset="0"/>
              <a:buChar char="•"/>
              <a:defRPr/>
            </a:pPr>
            <a:endParaRPr lang="en-US" sz="2000">
              <a:latin typeface="+mj-lt"/>
              <a:cs typeface="Arial" panose="020B0604020202020204" pitchFamily="34" charset="0"/>
            </a:endParaRPr>
          </a:p>
        </p:txBody>
      </p:sp>
      <p:sp>
        <p:nvSpPr>
          <p:cNvPr id="6" name="TextBox 5">
            <a:extLst>
              <a:ext uri="{FF2B5EF4-FFF2-40B4-BE49-F238E27FC236}">
                <a16:creationId xmlns:a16="http://schemas.microsoft.com/office/drawing/2014/main" id="{BDFA3775-A511-46C6-B92C-0126A5F7ED71}"/>
              </a:ext>
            </a:extLst>
          </p:cNvPr>
          <p:cNvSpPr txBox="1"/>
          <p:nvPr/>
        </p:nvSpPr>
        <p:spPr>
          <a:xfrm>
            <a:off x="5257078" y="4249106"/>
            <a:ext cx="3742416" cy="1820305"/>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a:lstStyle/>
          <a:p>
            <a:pPr marL="166688" indent="-166688">
              <a:defRPr/>
            </a:pPr>
            <a:r>
              <a:rPr lang="en-US" sz="2000" b="1" dirty="0">
                <a:solidFill>
                  <a:srgbClr val="000000"/>
                </a:solidFill>
                <a:latin typeface="+mj-lt"/>
                <a:cs typeface="Arial" panose="020B0604020202020204" pitchFamily="34" charset="0"/>
              </a:rPr>
              <a:t>Underlying values</a:t>
            </a:r>
            <a:r>
              <a:rPr lang="en-US" sz="2000" dirty="0">
                <a:solidFill>
                  <a:srgbClr val="000000"/>
                </a:solidFill>
                <a:latin typeface="+mj-lt"/>
                <a:cs typeface="Arial" panose="020B0604020202020204" pitchFamily="34" charset="0"/>
              </a:rPr>
              <a:t>: </a:t>
            </a:r>
          </a:p>
          <a:p>
            <a:pPr>
              <a:buFont typeface="Arial" pitchFamily="34" charset="0"/>
              <a:buChar char="•"/>
              <a:defRPr/>
            </a:pPr>
            <a:r>
              <a:rPr lang="en-US" sz="2000" dirty="0">
                <a:latin typeface="+mj-lt"/>
                <a:cs typeface="Arial" panose="020B0604020202020204" pitchFamily="34" charset="0"/>
              </a:rPr>
              <a:t>Problem-solving roles</a:t>
            </a:r>
          </a:p>
          <a:p>
            <a:pPr>
              <a:buFont typeface="Arial" pitchFamily="34" charset="0"/>
              <a:buChar char="•"/>
              <a:defRPr/>
            </a:pPr>
            <a:r>
              <a:rPr lang="en-US" sz="2000" dirty="0">
                <a:latin typeface="+mj-lt"/>
                <a:cs typeface="Arial" panose="020B0604020202020204" pitchFamily="34" charset="0"/>
              </a:rPr>
              <a:t>Attitude toward elders</a:t>
            </a:r>
          </a:p>
          <a:p>
            <a:pPr>
              <a:buFont typeface="Arial" pitchFamily="34" charset="0"/>
              <a:buChar char="•"/>
              <a:defRPr/>
            </a:pPr>
            <a:r>
              <a:rPr lang="en-US" sz="2000" dirty="0">
                <a:latin typeface="+mj-lt"/>
                <a:cs typeface="Arial" panose="020B0604020202020204" pitchFamily="34" charset="0"/>
              </a:rPr>
              <a:t>Concept of past and future</a:t>
            </a:r>
          </a:p>
          <a:p>
            <a:pPr>
              <a:buFont typeface="Arial" pitchFamily="34" charset="0"/>
              <a:buChar char="•"/>
              <a:defRPr/>
            </a:pPr>
            <a:r>
              <a:rPr lang="en-US" sz="2000" dirty="0">
                <a:latin typeface="+mj-lt"/>
                <a:cs typeface="Arial" panose="020B0604020202020204" pitchFamily="34" charset="0"/>
              </a:rPr>
              <a:t>Cooperation vs. competition</a:t>
            </a:r>
          </a:p>
          <a:p>
            <a:pPr marL="166688" indent="-166688">
              <a:defRPr/>
            </a:pPr>
            <a:endParaRPr lang="en-US" sz="2000" dirty="0">
              <a:solidFill>
                <a:srgbClr val="000000"/>
              </a:solidFill>
              <a:latin typeface="+mj-lt"/>
              <a:cs typeface="Arial" charset="0"/>
            </a:endParaRPr>
          </a:p>
        </p:txBody>
      </p:sp>
      <p:cxnSp>
        <p:nvCxnSpPr>
          <p:cNvPr id="7" name="Straight Arrow Connector 6">
            <a:extLst>
              <a:ext uri="{FF2B5EF4-FFF2-40B4-BE49-F238E27FC236}">
                <a16:creationId xmlns:a16="http://schemas.microsoft.com/office/drawing/2014/main" id="{9EEAA61F-BB50-42A7-93D1-747E0022086C}"/>
              </a:ext>
            </a:extLst>
          </p:cNvPr>
          <p:cNvCxnSpPr>
            <a:cxnSpLocks noChangeShapeType="1"/>
          </p:cNvCxnSpPr>
          <p:nvPr/>
        </p:nvCxnSpPr>
        <p:spPr bwMode="auto">
          <a:xfrm flipH="1">
            <a:off x="3775093" y="3246670"/>
            <a:ext cx="1897060" cy="504033"/>
          </a:xfrm>
          <a:prstGeom prst="straightConnector1">
            <a:avLst/>
          </a:prstGeom>
          <a:noFill/>
          <a:ln w="25400" algn="ctr">
            <a:solidFill>
              <a:schemeClr val="tx2">
                <a:lumMod val="75000"/>
              </a:schemeClr>
            </a:solidFill>
            <a:round/>
            <a:headEnd/>
            <a:tailEnd type="arrow" w="med" len="med"/>
          </a:ln>
        </p:spPr>
      </p:cxnSp>
      <p:cxnSp>
        <p:nvCxnSpPr>
          <p:cNvPr id="8" name="Straight Arrow Connector 7">
            <a:extLst>
              <a:ext uri="{FF2B5EF4-FFF2-40B4-BE49-F238E27FC236}">
                <a16:creationId xmlns:a16="http://schemas.microsoft.com/office/drawing/2014/main" id="{906BED20-4180-47BF-A1FC-EC5168C8A321}"/>
              </a:ext>
            </a:extLst>
          </p:cNvPr>
          <p:cNvCxnSpPr>
            <a:cxnSpLocks noChangeShapeType="1"/>
          </p:cNvCxnSpPr>
          <p:nvPr/>
        </p:nvCxnSpPr>
        <p:spPr bwMode="auto">
          <a:xfrm flipH="1">
            <a:off x="4191000" y="4895850"/>
            <a:ext cx="1066078" cy="193517"/>
          </a:xfrm>
          <a:prstGeom prst="straightConnector1">
            <a:avLst/>
          </a:prstGeom>
          <a:noFill/>
          <a:ln w="25400" algn="ctr">
            <a:solidFill>
              <a:schemeClr val="tx2">
                <a:lumMod val="75000"/>
              </a:schemeClr>
            </a:solidFill>
            <a:round/>
            <a:headEnd/>
            <a:tailEnd type="arrow" w="med" len="med"/>
          </a:ln>
        </p:spPr>
      </p:cxnSp>
      <p:sp>
        <p:nvSpPr>
          <p:cNvPr id="9" name="TextBox 8">
            <a:extLst>
              <a:ext uri="{FF2B5EF4-FFF2-40B4-BE49-F238E27FC236}">
                <a16:creationId xmlns:a16="http://schemas.microsoft.com/office/drawing/2014/main" id="{2A153C6B-7A6B-4CC3-B604-0F8B5AB0101B}"/>
              </a:ext>
            </a:extLst>
          </p:cNvPr>
          <p:cNvSpPr txBox="1"/>
          <p:nvPr/>
        </p:nvSpPr>
        <p:spPr>
          <a:xfrm>
            <a:off x="3551193" y="1157690"/>
            <a:ext cx="2087608" cy="1972167"/>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a:lstStyle/>
          <a:p>
            <a:pPr>
              <a:defRPr/>
            </a:pPr>
            <a:r>
              <a:rPr lang="en-US" sz="2000" b="1">
                <a:latin typeface="+mj-lt"/>
                <a:cs typeface="Arial" panose="020B0604020202020204" pitchFamily="34" charset="0"/>
              </a:rPr>
              <a:t>Explicit, visible</a:t>
            </a:r>
            <a:r>
              <a:rPr lang="en-US" sz="2000">
                <a:latin typeface="+mj-lt"/>
                <a:cs typeface="Arial" panose="020B0604020202020204" pitchFamily="34" charset="0"/>
              </a:rPr>
              <a:t>: </a:t>
            </a:r>
          </a:p>
          <a:p>
            <a:pPr>
              <a:buFont typeface="Arial" pitchFamily="34" charset="0"/>
              <a:buChar char="•"/>
              <a:defRPr/>
            </a:pPr>
            <a:r>
              <a:rPr lang="en-US" sz="2000">
                <a:latin typeface="+mj-lt"/>
                <a:cs typeface="Arial" panose="020B0604020202020204" pitchFamily="34" charset="0"/>
              </a:rPr>
              <a:t>Dress</a:t>
            </a:r>
          </a:p>
          <a:p>
            <a:pPr>
              <a:buFont typeface="Arial" pitchFamily="34" charset="0"/>
              <a:buChar char="•"/>
              <a:defRPr/>
            </a:pPr>
            <a:r>
              <a:rPr lang="en-US" sz="2000">
                <a:latin typeface="+mj-lt"/>
                <a:cs typeface="Arial" panose="020B0604020202020204" pitchFamily="34" charset="0"/>
              </a:rPr>
              <a:t>Language</a:t>
            </a:r>
          </a:p>
          <a:p>
            <a:pPr>
              <a:buFont typeface="Arial" pitchFamily="34" charset="0"/>
              <a:buChar char="•"/>
              <a:defRPr/>
            </a:pPr>
            <a:r>
              <a:rPr lang="en-US" sz="2000">
                <a:latin typeface="+mj-lt"/>
                <a:cs typeface="Arial" panose="020B0604020202020204" pitchFamily="34" charset="0"/>
              </a:rPr>
              <a:t>Music</a:t>
            </a:r>
          </a:p>
          <a:p>
            <a:pPr>
              <a:buFont typeface="Arial" pitchFamily="34" charset="0"/>
              <a:buChar char="•"/>
              <a:defRPr/>
            </a:pPr>
            <a:r>
              <a:rPr lang="en-US" sz="2000">
                <a:latin typeface="+mj-lt"/>
                <a:cs typeface="Arial" panose="020B0604020202020204" pitchFamily="34" charset="0"/>
              </a:rPr>
              <a:t>Food</a:t>
            </a:r>
          </a:p>
          <a:p>
            <a:pPr>
              <a:buFont typeface="Arial" pitchFamily="34" charset="0"/>
              <a:buChar char="•"/>
              <a:defRPr/>
            </a:pPr>
            <a:r>
              <a:rPr lang="en-US" sz="2000">
                <a:latin typeface="+mj-lt"/>
                <a:cs typeface="Arial" panose="020B0604020202020204" pitchFamily="34" charset="0"/>
              </a:rPr>
              <a:t>Dance</a:t>
            </a:r>
          </a:p>
        </p:txBody>
      </p:sp>
      <p:cxnSp>
        <p:nvCxnSpPr>
          <p:cNvPr id="10" name="Straight Arrow Connector 18">
            <a:extLst>
              <a:ext uri="{FF2B5EF4-FFF2-40B4-BE49-F238E27FC236}">
                <a16:creationId xmlns:a16="http://schemas.microsoft.com/office/drawing/2014/main" id="{28E298C4-0C68-4C8C-A734-0EAA8E83F039}"/>
              </a:ext>
            </a:extLst>
          </p:cNvPr>
          <p:cNvCxnSpPr>
            <a:cxnSpLocks noChangeShapeType="1"/>
          </p:cNvCxnSpPr>
          <p:nvPr/>
        </p:nvCxnSpPr>
        <p:spPr bwMode="auto">
          <a:xfrm flipH="1">
            <a:off x="2615292" y="1650963"/>
            <a:ext cx="935900" cy="512154"/>
          </a:xfrm>
          <a:prstGeom prst="straightConnector1">
            <a:avLst/>
          </a:prstGeom>
          <a:noFill/>
          <a:ln w="25400" algn="ctr">
            <a:solidFill>
              <a:schemeClr val="tx2">
                <a:lumMod val="75000"/>
              </a:schemeClr>
            </a:solidFill>
            <a:round/>
            <a:headEnd/>
            <a:tailEnd type="arrow" w="med" len="med"/>
          </a:ln>
        </p:spPr>
      </p:cxnSp>
      <p:sp>
        <p:nvSpPr>
          <p:cNvPr id="11" name="Freeform 14">
            <a:extLst>
              <a:ext uri="{FF2B5EF4-FFF2-40B4-BE49-F238E27FC236}">
                <a16:creationId xmlns:a16="http://schemas.microsoft.com/office/drawing/2014/main" id="{ECE66F7E-7656-4A63-802C-4219150D95B1}"/>
              </a:ext>
            </a:extLst>
          </p:cNvPr>
          <p:cNvSpPr>
            <a:spLocks noChangeArrowheads="1"/>
          </p:cNvSpPr>
          <p:nvPr/>
        </p:nvSpPr>
        <p:spPr bwMode="auto">
          <a:xfrm>
            <a:off x="190500" y="2232424"/>
            <a:ext cx="4903787" cy="3836987"/>
          </a:xfrm>
          <a:custGeom>
            <a:avLst/>
            <a:gdLst>
              <a:gd name="T0" fmla="*/ 0 w 4904509"/>
              <a:gd name="T1" fmla="*/ 0 h 3297083"/>
              <a:gd name="T2" fmla="*/ 4904509 w 4904509"/>
              <a:gd name="T3" fmla="*/ 3297083 h 3297083"/>
            </a:gdLst>
            <a:ahLst/>
            <a:cxnLst/>
            <a:rect l="T0" t="T1" r="T2" b="T3"/>
            <a:pathLst>
              <a:path w="4904509" h="3297083">
                <a:moveTo>
                  <a:pt x="0" y="3267914"/>
                </a:moveTo>
                <a:cubicBezTo>
                  <a:pt x="13855" y="3258678"/>
                  <a:pt x="26671" y="3247652"/>
                  <a:pt x="41564" y="3240205"/>
                </a:cubicBezTo>
                <a:cubicBezTo>
                  <a:pt x="54626" y="3233674"/>
                  <a:pt x="72801" y="3236676"/>
                  <a:pt x="83127" y="3226350"/>
                </a:cubicBezTo>
                <a:cubicBezTo>
                  <a:pt x="93453" y="3216024"/>
                  <a:pt x="92364" y="3198641"/>
                  <a:pt x="96982" y="3184787"/>
                </a:cubicBezTo>
                <a:cubicBezTo>
                  <a:pt x="101600" y="3092423"/>
                  <a:pt x="94293" y="2998683"/>
                  <a:pt x="110836" y="2907696"/>
                </a:cubicBezTo>
                <a:cubicBezTo>
                  <a:pt x="114982" y="2884892"/>
                  <a:pt x="180079" y="2873846"/>
                  <a:pt x="193964" y="2866132"/>
                </a:cubicBezTo>
                <a:cubicBezTo>
                  <a:pt x="223075" y="2849959"/>
                  <a:pt x="253543" y="2834262"/>
                  <a:pt x="277091" y="2810714"/>
                </a:cubicBezTo>
                <a:cubicBezTo>
                  <a:pt x="315677" y="2772128"/>
                  <a:pt x="396347" y="2702327"/>
                  <a:pt x="415636" y="2644459"/>
                </a:cubicBezTo>
                <a:cubicBezTo>
                  <a:pt x="424872" y="2616750"/>
                  <a:pt x="436261" y="2589668"/>
                  <a:pt x="443345" y="2561332"/>
                </a:cubicBezTo>
                <a:cubicBezTo>
                  <a:pt x="462912" y="2483069"/>
                  <a:pt x="453466" y="2524585"/>
                  <a:pt x="471055" y="2436641"/>
                </a:cubicBezTo>
                <a:cubicBezTo>
                  <a:pt x="467617" y="2409138"/>
                  <a:pt x="440743" y="2201567"/>
                  <a:pt x="443345" y="2187259"/>
                </a:cubicBezTo>
                <a:cubicBezTo>
                  <a:pt x="445957" y="2172891"/>
                  <a:pt x="470653" y="2176573"/>
                  <a:pt x="484909" y="2173405"/>
                </a:cubicBezTo>
                <a:cubicBezTo>
                  <a:pt x="512331" y="2167311"/>
                  <a:pt x="540398" y="2164575"/>
                  <a:pt x="568036" y="2159550"/>
                </a:cubicBezTo>
                <a:cubicBezTo>
                  <a:pt x="591204" y="2155338"/>
                  <a:pt x="614218" y="2150314"/>
                  <a:pt x="637309" y="2145696"/>
                </a:cubicBezTo>
                <a:cubicBezTo>
                  <a:pt x="646545" y="2127223"/>
                  <a:pt x="653014" y="2107084"/>
                  <a:pt x="665018" y="2090278"/>
                </a:cubicBezTo>
                <a:cubicBezTo>
                  <a:pt x="676406" y="2074334"/>
                  <a:pt x="704152" y="2068156"/>
                  <a:pt x="706582" y="2048714"/>
                </a:cubicBezTo>
                <a:cubicBezTo>
                  <a:pt x="722928" y="1917946"/>
                  <a:pt x="697318" y="1905414"/>
                  <a:pt x="678873" y="1813187"/>
                </a:cubicBezTo>
                <a:cubicBezTo>
                  <a:pt x="673364" y="1785641"/>
                  <a:pt x="669636" y="1757768"/>
                  <a:pt x="665018" y="1730059"/>
                </a:cubicBezTo>
                <a:cubicBezTo>
                  <a:pt x="669636" y="1693114"/>
                  <a:pt x="678873" y="1656456"/>
                  <a:pt x="678873" y="1619223"/>
                </a:cubicBezTo>
                <a:cubicBezTo>
                  <a:pt x="678873" y="1604619"/>
                  <a:pt x="663405" y="1592174"/>
                  <a:pt x="665018" y="1577659"/>
                </a:cubicBezTo>
                <a:cubicBezTo>
                  <a:pt x="668243" y="1548630"/>
                  <a:pt x="683491" y="1522241"/>
                  <a:pt x="692727" y="1494532"/>
                </a:cubicBezTo>
                <a:cubicBezTo>
                  <a:pt x="703624" y="1461841"/>
                  <a:pt x="702596" y="1444276"/>
                  <a:pt x="734291" y="1425259"/>
                </a:cubicBezTo>
                <a:cubicBezTo>
                  <a:pt x="746814" y="1417745"/>
                  <a:pt x="762000" y="1416023"/>
                  <a:pt x="775855" y="1411405"/>
                </a:cubicBezTo>
                <a:cubicBezTo>
                  <a:pt x="789709" y="1397550"/>
                  <a:pt x="804875" y="1384893"/>
                  <a:pt x="817418" y="1369841"/>
                </a:cubicBezTo>
                <a:cubicBezTo>
                  <a:pt x="828078" y="1357049"/>
                  <a:pt x="833353" y="1340052"/>
                  <a:pt x="845127" y="1328278"/>
                </a:cubicBezTo>
                <a:cubicBezTo>
                  <a:pt x="856901" y="1316504"/>
                  <a:pt x="872836" y="1309805"/>
                  <a:pt x="886691" y="1300569"/>
                </a:cubicBezTo>
                <a:cubicBezTo>
                  <a:pt x="907630" y="1216807"/>
                  <a:pt x="894521" y="1263226"/>
                  <a:pt x="928255" y="1162023"/>
                </a:cubicBezTo>
                <a:cubicBezTo>
                  <a:pt x="941724" y="1121615"/>
                  <a:pt x="945358" y="1104177"/>
                  <a:pt x="969818" y="1065041"/>
                </a:cubicBezTo>
                <a:cubicBezTo>
                  <a:pt x="982056" y="1045460"/>
                  <a:pt x="993643" y="1024405"/>
                  <a:pt x="1011382" y="1009623"/>
                </a:cubicBezTo>
                <a:cubicBezTo>
                  <a:pt x="1022601" y="1000274"/>
                  <a:pt x="1039091" y="1000387"/>
                  <a:pt x="1052945" y="995769"/>
                </a:cubicBezTo>
                <a:cubicBezTo>
                  <a:pt x="1107069" y="941645"/>
                  <a:pt x="1058539" y="998436"/>
                  <a:pt x="1094509" y="926496"/>
                </a:cubicBezTo>
                <a:cubicBezTo>
                  <a:pt x="1101956" y="911603"/>
                  <a:pt x="1114771" y="899825"/>
                  <a:pt x="1122218" y="884932"/>
                </a:cubicBezTo>
                <a:cubicBezTo>
                  <a:pt x="1128749" y="871870"/>
                  <a:pt x="1129542" y="856431"/>
                  <a:pt x="1136073" y="843369"/>
                </a:cubicBezTo>
                <a:cubicBezTo>
                  <a:pt x="1143520" y="828476"/>
                  <a:pt x="1155809" y="816423"/>
                  <a:pt x="1163782" y="801805"/>
                </a:cubicBezTo>
                <a:cubicBezTo>
                  <a:pt x="1183561" y="765542"/>
                  <a:pt x="1189993" y="720177"/>
                  <a:pt x="1219200" y="690969"/>
                </a:cubicBezTo>
                <a:cubicBezTo>
                  <a:pt x="1228436" y="681732"/>
                  <a:pt x="1238749" y="673459"/>
                  <a:pt x="1246909" y="663259"/>
                </a:cubicBezTo>
                <a:cubicBezTo>
                  <a:pt x="1282026" y="619362"/>
                  <a:pt x="1280190" y="595148"/>
                  <a:pt x="1330036" y="552423"/>
                </a:cubicBezTo>
                <a:cubicBezTo>
                  <a:pt x="1341124" y="542919"/>
                  <a:pt x="1357745" y="543187"/>
                  <a:pt x="1371600" y="538569"/>
                </a:cubicBezTo>
                <a:cubicBezTo>
                  <a:pt x="1380836" y="529332"/>
                  <a:pt x="1388108" y="517580"/>
                  <a:pt x="1399309" y="510859"/>
                </a:cubicBezTo>
                <a:cubicBezTo>
                  <a:pt x="1423685" y="496233"/>
                  <a:pt x="1490288" y="489107"/>
                  <a:pt x="1510145" y="483150"/>
                </a:cubicBezTo>
                <a:cubicBezTo>
                  <a:pt x="1533966" y="476004"/>
                  <a:pt x="1557585" y="467350"/>
                  <a:pt x="1579418" y="455441"/>
                </a:cubicBezTo>
                <a:cubicBezTo>
                  <a:pt x="1608654" y="439494"/>
                  <a:pt x="1630237" y="408100"/>
                  <a:pt x="1662545" y="400023"/>
                </a:cubicBezTo>
                <a:lnTo>
                  <a:pt x="1717964" y="386169"/>
                </a:lnTo>
                <a:cubicBezTo>
                  <a:pt x="1736437" y="376932"/>
                  <a:pt x="1754044" y="365711"/>
                  <a:pt x="1773382" y="358459"/>
                </a:cubicBezTo>
                <a:cubicBezTo>
                  <a:pt x="1791211" y="351773"/>
                  <a:pt x="1810491" y="349836"/>
                  <a:pt x="1828800" y="344605"/>
                </a:cubicBezTo>
                <a:cubicBezTo>
                  <a:pt x="1842842" y="340593"/>
                  <a:pt x="1856108" y="333918"/>
                  <a:pt x="1870364" y="330750"/>
                </a:cubicBezTo>
                <a:cubicBezTo>
                  <a:pt x="1932545" y="316932"/>
                  <a:pt x="2018165" y="309710"/>
                  <a:pt x="2078182" y="303041"/>
                </a:cubicBezTo>
                <a:cubicBezTo>
                  <a:pt x="2092036" y="298423"/>
                  <a:pt x="2105577" y="292729"/>
                  <a:pt x="2119745" y="289187"/>
                </a:cubicBezTo>
                <a:cubicBezTo>
                  <a:pt x="2171780" y="276178"/>
                  <a:pt x="2165468" y="194429"/>
                  <a:pt x="2209800" y="175430"/>
                </a:cubicBezTo>
                <a:cubicBezTo>
                  <a:pt x="2228783" y="167294"/>
                  <a:pt x="2342005" y="27826"/>
                  <a:pt x="2362200" y="23499"/>
                </a:cubicBezTo>
                <a:cubicBezTo>
                  <a:pt x="2407582" y="13774"/>
                  <a:pt x="2473181" y="0"/>
                  <a:pt x="2514600" y="44486"/>
                </a:cubicBezTo>
                <a:cubicBezTo>
                  <a:pt x="2556164" y="49104"/>
                  <a:pt x="2550229" y="99815"/>
                  <a:pt x="2590800" y="109958"/>
                </a:cubicBezTo>
                <a:cubicBezTo>
                  <a:pt x="2660284" y="127329"/>
                  <a:pt x="2634049" y="134242"/>
                  <a:pt x="2667000" y="175430"/>
                </a:cubicBezTo>
                <a:cubicBezTo>
                  <a:pt x="2677402" y="188432"/>
                  <a:pt x="2653146" y="231665"/>
                  <a:pt x="2667000" y="240901"/>
                </a:cubicBezTo>
                <a:cubicBezTo>
                  <a:pt x="2668588" y="264771"/>
                  <a:pt x="2687349" y="273452"/>
                  <a:pt x="2743200" y="306373"/>
                </a:cubicBezTo>
                <a:cubicBezTo>
                  <a:pt x="2746664" y="335202"/>
                  <a:pt x="2683597" y="391079"/>
                  <a:pt x="2687782" y="413878"/>
                </a:cubicBezTo>
                <a:cubicBezTo>
                  <a:pt x="2694313" y="426940"/>
                  <a:pt x="2693535" y="443290"/>
                  <a:pt x="2701636" y="455441"/>
                </a:cubicBezTo>
                <a:cubicBezTo>
                  <a:pt x="2731288" y="499919"/>
                  <a:pt x="2741187" y="496334"/>
                  <a:pt x="2784764" y="510859"/>
                </a:cubicBezTo>
                <a:cubicBezTo>
                  <a:pt x="2817091" y="506241"/>
                  <a:pt x="2849090" y="497005"/>
                  <a:pt x="2881745" y="497005"/>
                </a:cubicBezTo>
                <a:cubicBezTo>
                  <a:pt x="2934079" y="497005"/>
                  <a:pt x="2914434" y="516618"/>
                  <a:pt x="2951018" y="538569"/>
                </a:cubicBezTo>
                <a:cubicBezTo>
                  <a:pt x="2963541" y="546083"/>
                  <a:pt x="2978727" y="547805"/>
                  <a:pt x="2992582" y="552423"/>
                </a:cubicBezTo>
                <a:cubicBezTo>
                  <a:pt x="3001818" y="566278"/>
                  <a:pt x="3020291" y="577336"/>
                  <a:pt x="3020291" y="593987"/>
                </a:cubicBezTo>
                <a:cubicBezTo>
                  <a:pt x="3020291" y="623195"/>
                  <a:pt x="2992582" y="677114"/>
                  <a:pt x="2992582" y="677114"/>
                </a:cubicBezTo>
                <a:cubicBezTo>
                  <a:pt x="3017768" y="777863"/>
                  <a:pt x="2984214" y="696455"/>
                  <a:pt x="3048000" y="760241"/>
                </a:cubicBezTo>
                <a:cubicBezTo>
                  <a:pt x="3059774" y="772015"/>
                  <a:pt x="3063178" y="790840"/>
                  <a:pt x="3075709" y="801805"/>
                </a:cubicBezTo>
                <a:cubicBezTo>
                  <a:pt x="3105394" y="827780"/>
                  <a:pt x="3191611" y="875976"/>
                  <a:pt x="3228109" y="898787"/>
                </a:cubicBezTo>
                <a:cubicBezTo>
                  <a:pt x="3242229" y="907612"/>
                  <a:pt x="3256123" y="916818"/>
                  <a:pt x="3269673" y="926496"/>
                </a:cubicBezTo>
                <a:cubicBezTo>
                  <a:pt x="3288463" y="939917"/>
                  <a:pt x="3305043" y="956603"/>
                  <a:pt x="3325091" y="968059"/>
                </a:cubicBezTo>
                <a:cubicBezTo>
                  <a:pt x="3337771" y="975305"/>
                  <a:pt x="3352800" y="977296"/>
                  <a:pt x="3366655" y="981914"/>
                </a:cubicBezTo>
                <a:cubicBezTo>
                  <a:pt x="3362037" y="995769"/>
                  <a:pt x="3361766" y="1011950"/>
                  <a:pt x="3352800" y="1023478"/>
                </a:cubicBezTo>
                <a:cubicBezTo>
                  <a:pt x="3328742" y="1054410"/>
                  <a:pt x="3269673" y="1106605"/>
                  <a:pt x="3269673" y="1106605"/>
                </a:cubicBezTo>
                <a:cubicBezTo>
                  <a:pt x="3265055" y="1120460"/>
                  <a:pt x="3253417" y="1133764"/>
                  <a:pt x="3255818" y="1148169"/>
                </a:cubicBezTo>
                <a:cubicBezTo>
                  <a:pt x="3261915" y="1184752"/>
                  <a:pt x="3317940" y="1213292"/>
                  <a:pt x="3338945" y="1231296"/>
                </a:cubicBezTo>
                <a:cubicBezTo>
                  <a:pt x="3432286" y="1311302"/>
                  <a:pt x="3330210" y="1239326"/>
                  <a:pt x="3422073" y="1300569"/>
                </a:cubicBezTo>
                <a:cubicBezTo>
                  <a:pt x="3440546" y="1328278"/>
                  <a:pt x="3466960" y="1352103"/>
                  <a:pt x="3477491" y="1383696"/>
                </a:cubicBezTo>
                <a:lnTo>
                  <a:pt x="3505200" y="1466823"/>
                </a:lnTo>
                <a:cubicBezTo>
                  <a:pt x="3509975" y="1505024"/>
                  <a:pt x="3511553" y="1576511"/>
                  <a:pt x="3532909" y="1619223"/>
                </a:cubicBezTo>
                <a:cubicBezTo>
                  <a:pt x="3558879" y="1671163"/>
                  <a:pt x="3570801" y="1659720"/>
                  <a:pt x="3602182" y="1716205"/>
                </a:cubicBezTo>
                <a:cubicBezTo>
                  <a:pt x="3614260" y="1737945"/>
                  <a:pt x="3621159" y="1762192"/>
                  <a:pt x="3629891" y="1785478"/>
                </a:cubicBezTo>
                <a:cubicBezTo>
                  <a:pt x="3635019" y="1799152"/>
                  <a:pt x="3634622" y="1815637"/>
                  <a:pt x="3643745" y="1827041"/>
                </a:cubicBezTo>
                <a:cubicBezTo>
                  <a:pt x="3654147" y="1840043"/>
                  <a:pt x="3671454" y="1845514"/>
                  <a:pt x="3685309" y="1854750"/>
                </a:cubicBezTo>
                <a:cubicBezTo>
                  <a:pt x="3699164" y="1873223"/>
                  <a:pt x="3713451" y="1891379"/>
                  <a:pt x="3726873" y="1910169"/>
                </a:cubicBezTo>
                <a:cubicBezTo>
                  <a:pt x="3750105" y="1942694"/>
                  <a:pt x="3760865" y="1969776"/>
                  <a:pt x="3796145" y="1993296"/>
                </a:cubicBezTo>
                <a:cubicBezTo>
                  <a:pt x="3808296" y="2001397"/>
                  <a:pt x="3823854" y="2002532"/>
                  <a:pt x="3837709" y="2007150"/>
                </a:cubicBezTo>
                <a:cubicBezTo>
                  <a:pt x="3846945" y="2021005"/>
                  <a:pt x="3853644" y="2036940"/>
                  <a:pt x="3865418" y="2048714"/>
                </a:cubicBezTo>
                <a:cubicBezTo>
                  <a:pt x="3877192" y="2060488"/>
                  <a:pt x="3899535" y="2061530"/>
                  <a:pt x="3906982" y="2076423"/>
                </a:cubicBezTo>
                <a:cubicBezTo>
                  <a:pt x="3924013" y="2110485"/>
                  <a:pt x="3934691" y="2187259"/>
                  <a:pt x="3934691" y="2187259"/>
                </a:cubicBezTo>
                <a:cubicBezTo>
                  <a:pt x="3939309" y="2265768"/>
                  <a:pt x="3936279" y="2345104"/>
                  <a:pt x="3948545" y="2422787"/>
                </a:cubicBezTo>
                <a:cubicBezTo>
                  <a:pt x="3950582" y="2435690"/>
                  <a:pt x="3968095" y="2440296"/>
                  <a:pt x="3976255" y="2450496"/>
                </a:cubicBezTo>
                <a:cubicBezTo>
                  <a:pt x="3986657" y="2463498"/>
                  <a:pt x="3993562" y="2479057"/>
                  <a:pt x="4003964" y="2492059"/>
                </a:cubicBezTo>
                <a:cubicBezTo>
                  <a:pt x="4021147" y="2513537"/>
                  <a:pt x="4049231" y="2535476"/>
                  <a:pt x="4073236" y="2547478"/>
                </a:cubicBezTo>
                <a:cubicBezTo>
                  <a:pt x="4086298" y="2554009"/>
                  <a:pt x="4100945" y="2556714"/>
                  <a:pt x="4114800" y="2561332"/>
                </a:cubicBezTo>
                <a:cubicBezTo>
                  <a:pt x="4128655" y="2570568"/>
                  <a:pt x="4141148" y="2582278"/>
                  <a:pt x="4156364" y="2589041"/>
                </a:cubicBezTo>
                <a:cubicBezTo>
                  <a:pt x="4226270" y="2620110"/>
                  <a:pt x="4259995" y="2620408"/>
                  <a:pt x="4336473" y="2630605"/>
                </a:cubicBezTo>
                <a:lnTo>
                  <a:pt x="4447309" y="2644459"/>
                </a:lnTo>
                <a:cubicBezTo>
                  <a:pt x="4459370" y="2656521"/>
                  <a:pt x="4502727" y="2696257"/>
                  <a:pt x="4502727" y="2713732"/>
                </a:cubicBezTo>
                <a:cubicBezTo>
                  <a:pt x="4502727" y="2742940"/>
                  <a:pt x="4475018" y="2796859"/>
                  <a:pt x="4475018" y="2796859"/>
                </a:cubicBezTo>
                <a:cubicBezTo>
                  <a:pt x="4479636" y="2819950"/>
                  <a:pt x="4476230" y="2846265"/>
                  <a:pt x="4488873" y="2866132"/>
                </a:cubicBezTo>
                <a:cubicBezTo>
                  <a:pt x="4509911" y="2899192"/>
                  <a:pt x="4544291" y="2921550"/>
                  <a:pt x="4572000" y="2949259"/>
                </a:cubicBezTo>
                <a:cubicBezTo>
                  <a:pt x="4581236" y="2958496"/>
                  <a:pt x="4588840" y="2969723"/>
                  <a:pt x="4599709" y="2976969"/>
                </a:cubicBezTo>
                <a:cubicBezTo>
                  <a:pt x="4613564" y="2986205"/>
                  <a:pt x="4628481" y="2994018"/>
                  <a:pt x="4641273" y="3004678"/>
                </a:cubicBezTo>
                <a:cubicBezTo>
                  <a:pt x="4656325" y="3017221"/>
                  <a:pt x="4667370" y="3034212"/>
                  <a:pt x="4682836" y="3046241"/>
                </a:cubicBezTo>
                <a:cubicBezTo>
                  <a:pt x="4709123" y="3066687"/>
                  <a:pt x="4765964" y="3101659"/>
                  <a:pt x="4765964" y="3101659"/>
                </a:cubicBezTo>
                <a:cubicBezTo>
                  <a:pt x="4770582" y="3120132"/>
                  <a:pt x="4774347" y="3138840"/>
                  <a:pt x="4779818" y="3157078"/>
                </a:cubicBezTo>
                <a:cubicBezTo>
                  <a:pt x="4797891" y="3217322"/>
                  <a:pt x="4797495" y="3247372"/>
                  <a:pt x="4849091" y="3281769"/>
                </a:cubicBezTo>
                <a:cubicBezTo>
                  <a:pt x="4872063" y="3297083"/>
                  <a:pt x="4883315" y="3295623"/>
                  <a:pt x="4904509" y="3295623"/>
                </a:cubicBezTo>
              </a:path>
            </a:pathLst>
          </a:custGeom>
          <a:solidFill>
            <a:srgbClr val="99CCFF">
              <a:alpha val="50999"/>
            </a:srgbClr>
          </a:solidFill>
          <a:ln w="25400" algn="ctr">
            <a:solidFill>
              <a:schemeClr val="tx2">
                <a:alpha val="49019"/>
              </a:schemeClr>
            </a:solidFill>
            <a:miter lim="800000"/>
            <a:headEnd/>
            <a:tailEnd/>
          </a:ln>
          <a:effectLst>
            <a:outerShdw dist="20000" dir="5400000" rotWithShape="0">
              <a:srgbClr val="000000">
                <a:alpha val="37999"/>
              </a:srgbClr>
            </a:outerShdw>
          </a:effectLst>
        </p:spPr>
        <p:txBody>
          <a:bodyPr anchor="ctr"/>
          <a:lstStyle/>
          <a:p>
            <a:pPr algn="ctr">
              <a:defRPr/>
            </a:pPr>
            <a:endParaRPr lang="en-US">
              <a:latin typeface="+mn-lt"/>
              <a:cs typeface="+mn-cs"/>
            </a:endParaRPr>
          </a:p>
        </p:txBody>
      </p:sp>
      <p:sp>
        <p:nvSpPr>
          <p:cNvPr id="12" name="Freeform 9">
            <a:extLst>
              <a:ext uri="{FF2B5EF4-FFF2-40B4-BE49-F238E27FC236}">
                <a16:creationId xmlns:a16="http://schemas.microsoft.com/office/drawing/2014/main" id="{518D5BA7-52AB-4228-8F07-F3F79D1CA8EC}"/>
              </a:ext>
            </a:extLst>
          </p:cNvPr>
          <p:cNvSpPr>
            <a:spLocks noChangeArrowheads="1"/>
          </p:cNvSpPr>
          <p:nvPr/>
        </p:nvSpPr>
        <p:spPr bwMode="auto">
          <a:xfrm flipV="1">
            <a:off x="27709" y="3818733"/>
            <a:ext cx="9144000" cy="198437"/>
          </a:xfrm>
          <a:custGeom>
            <a:avLst/>
            <a:gdLst>
              <a:gd name="T0" fmla="*/ 0 w 4364182"/>
              <a:gd name="T1" fmla="*/ 70756 h 193963"/>
              <a:gd name="T2" fmla="*/ 522515 w 4364182"/>
              <a:gd name="T3" fmla="*/ 56605 h 193963"/>
              <a:gd name="T4" fmla="*/ 609601 w 4364182"/>
              <a:gd name="T5" fmla="*/ 42453 h 193963"/>
              <a:gd name="T6" fmla="*/ 841829 w 4364182"/>
              <a:gd name="T7" fmla="*/ 28303 h 193963"/>
              <a:gd name="T8" fmla="*/ 957943 w 4364182"/>
              <a:gd name="T9" fmla="*/ 14151 h 193963"/>
              <a:gd name="T10" fmla="*/ 1074059 w 4364182"/>
              <a:gd name="T11" fmla="*/ 28303 h 193963"/>
              <a:gd name="T12" fmla="*/ 1161144 w 4364182"/>
              <a:gd name="T13" fmla="*/ 0 h 193963"/>
              <a:gd name="T14" fmla="*/ 1886859 w 4364182"/>
              <a:gd name="T15" fmla="*/ 14151 h 193963"/>
              <a:gd name="T16" fmla="*/ 2177143 w 4364182"/>
              <a:gd name="T17" fmla="*/ 28303 h 193963"/>
              <a:gd name="T18" fmla="*/ 2264230 w 4364182"/>
              <a:gd name="T19" fmla="*/ 56605 h 193963"/>
              <a:gd name="T20" fmla="*/ 2351317 w 4364182"/>
              <a:gd name="T21" fmla="*/ 70756 h 193963"/>
              <a:gd name="T22" fmla="*/ 2612572 w 4364182"/>
              <a:gd name="T23" fmla="*/ 141513 h 193963"/>
              <a:gd name="T24" fmla="*/ 2670631 w 4364182"/>
              <a:gd name="T25" fmla="*/ 169815 h 193963"/>
              <a:gd name="T26" fmla="*/ 3018973 w 4364182"/>
              <a:gd name="T27" fmla="*/ 198118 h 193963"/>
              <a:gd name="T28" fmla="*/ 3425374 w 4364182"/>
              <a:gd name="T29" fmla="*/ 183967 h 193963"/>
              <a:gd name="T30" fmla="*/ 3628574 w 4364182"/>
              <a:gd name="T31" fmla="*/ 169815 h 193963"/>
              <a:gd name="T32" fmla="*/ 3976916 w 4364182"/>
              <a:gd name="T33" fmla="*/ 155665 h 193963"/>
              <a:gd name="T34" fmla="*/ 4296230 w 4364182"/>
              <a:gd name="T35" fmla="*/ 127361 h 193963"/>
              <a:gd name="T36" fmla="*/ 4470402 w 4364182"/>
              <a:gd name="T37" fmla="*/ 113210 h 193963"/>
              <a:gd name="T38" fmla="*/ 4557488 w 4364182"/>
              <a:gd name="T39" fmla="*/ 99058 h 193963"/>
              <a:gd name="T40" fmla="*/ 4934858 w 4364182"/>
              <a:gd name="T41" fmla="*/ 70756 h 193963"/>
              <a:gd name="T42" fmla="*/ 5109030 w 4364182"/>
              <a:gd name="T43" fmla="*/ 42453 h 193963"/>
              <a:gd name="T44" fmla="*/ 5196117 w 4364182"/>
              <a:gd name="T45" fmla="*/ 28303 h 193963"/>
              <a:gd name="T46" fmla="*/ 6154060 w 4364182"/>
              <a:gd name="T47" fmla="*/ 56605 h 193963"/>
              <a:gd name="T48" fmla="*/ 6241146 w 4364182"/>
              <a:gd name="T49" fmla="*/ 70756 h 193963"/>
              <a:gd name="T50" fmla="*/ 6357260 w 4364182"/>
              <a:gd name="T51" fmla="*/ 84908 h 193963"/>
              <a:gd name="T52" fmla="*/ 6589488 w 4364182"/>
              <a:gd name="T53" fmla="*/ 99058 h 193963"/>
              <a:gd name="T54" fmla="*/ 7024916 w 4364182"/>
              <a:gd name="T55" fmla="*/ 127361 h 193963"/>
              <a:gd name="T56" fmla="*/ 7721599 w 4364182"/>
              <a:gd name="T57" fmla="*/ 141513 h 193963"/>
              <a:gd name="T58" fmla="*/ 8157032 w 4364182"/>
              <a:gd name="T59" fmla="*/ 127361 h 193963"/>
              <a:gd name="T60" fmla="*/ 8331201 w 4364182"/>
              <a:gd name="T61" fmla="*/ 99058 h 193963"/>
              <a:gd name="T62" fmla="*/ 8418287 w 4364182"/>
              <a:gd name="T63" fmla="*/ 84908 h 193963"/>
              <a:gd name="T64" fmla="*/ 8679542 w 4364182"/>
              <a:gd name="T65" fmla="*/ 56605 h 193963"/>
              <a:gd name="T66" fmla="*/ 9056914 w 4364182"/>
              <a:gd name="T67" fmla="*/ 70756 h 193963"/>
              <a:gd name="T68" fmla="*/ 9144000 w 4364182"/>
              <a:gd name="T69" fmla="*/ 56605 h 1939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64182"/>
              <a:gd name="T106" fmla="*/ 0 h 193963"/>
              <a:gd name="T107" fmla="*/ 4364182 w 4364182"/>
              <a:gd name="T108" fmla="*/ 193963 h 1939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64182" h="193963">
                <a:moveTo>
                  <a:pt x="0" y="69272"/>
                </a:moveTo>
                <a:cubicBezTo>
                  <a:pt x="83127" y="64654"/>
                  <a:pt x="166502" y="63311"/>
                  <a:pt x="249382" y="55418"/>
                </a:cubicBezTo>
                <a:cubicBezTo>
                  <a:pt x="263920" y="54033"/>
                  <a:pt x="276577" y="44175"/>
                  <a:pt x="290946" y="41563"/>
                </a:cubicBezTo>
                <a:cubicBezTo>
                  <a:pt x="327578" y="34903"/>
                  <a:pt x="364837" y="32327"/>
                  <a:pt x="401782" y="27709"/>
                </a:cubicBezTo>
                <a:cubicBezTo>
                  <a:pt x="420255" y="23091"/>
                  <a:pt x="438159" y="13854"/>
                  <a:pt x="457200" y="13854"/>
                </a:cubicBezTo>
                <a:cubicBezTo>
                  <a:pt x="476242" y="13854"/>
                  <a:pt x="493769" y="30402"/>
                  <a:pt x="512619" y="27709"/>
                </a:cubicBezTo>
                <a:cubicBezTo>
                  <a:pt x="529103" y="25354"/>
                  <a:pt x="540328" y="9236"/>
                  <a:pt x="554182" y="0"/>
                </a:cubicBezTo>
                <a:lnTo>
                  <a:pt x="900546" y="13854"/>
                </a:lnTo>
                <a:cubicBezTo>
                  <a:pt x="946882" y="16502"/>
                  <a:pt x="993868" y="17273"/>
                  <a:pt x="1039091" y="27709"/>
                </a:cubicBezTo>
                <a:cubicBezTo>
                  <a:pt x="1055316" y="31453"/>
                  <a:pt x="1065762" y="47972"/>
                  <a:pt x="1080655" y="55418"/>
                </a:cubicBezTo>
                <a:cubicBezTo>
                  <a:pt x="1093717" y="61949"/>
                  <a:pt x="1108364" y="64654"/>
                  <a:pt x="1122219" y="69272"/>
                </a:cubicBezTo>
                <a:cubicBezTo>
                  <a:pt x="1217497" y="132791"/>
                  <a:pt x="1173753" y="114159"/>
                  <a:pt x="1246909" y="138545"/>
                </a:cubicBezTo>
                <a:cubicBezTo>
                  <a:pt x="1256146" y="147781"/>
                  <a:pt x="1263418" y="159533"/>
                  <a:pt x="1274619" y="166254"/>
                </a:cubicBezTo>
                <a:cubicBezTo>
                  <a:pt x="1311547" y="188411"/>
                  <a:pt x="1428547" y="192594"/>
                  <a:pt x="1440873" y="193963"/>
                </a:cubicBezTo>
                <a:cubicBezTo>
                  <a:pt x="1505528" y="189345"/>
                  <a:pt x="1570310" y="186254"/>
                  <a:pt x="1634837" y="180109"/>
                </a:cubicBezTo>
                <a:cubicBezTo>
                  <a:pt x="1667345" y="177013"/>
                  <a:pt x="1699343" y="169673"/>
                  <a:pt x="1731819" y="166254"/>
                </a:cubicBezTo>
                <a:cubicBezTo>
                  <a:pt x="1787124" y="160432"/>
                  <a:pt x="1842655" y="157018"/>
                  <a:pt x="1898073" y="152400"/>
                </a:cubicBezTo>
                <a:cubicBezTo>
                  <a:pt x="1979566" y="125235"/>
                  <a:pt x="1913400" y="144272"/>
                  <a:pt x="2050473" y="124690"/>
                </a:cubicBezTo>
                <a:cubicBezTo>
                  <a:pt x="2078282" y="120717"/>
                  <a:pt x="2105891" y="115454"/>
                  <a:pt x="2133600" y="110836"/>
                </a:cubicBezTo>
                <a:cubicBezTo>
                  <a:pt x="2147455" y="106218"/>
                  <a:pt x="2160759" y="99382"/>
                  <a:pt x="2175164" y="96981"/>
                </a:cubicBezTo>
                <a:cubicBezTo>
                  <a:pt x="2299577" y="76246"/>
                  <a:pt x="2268028" y="95446"/>
                  <a:pt x="2355273" y="69272"/>
                </a:cubicBezTo>
                <a:cubicBezTo>
                  <a:pt x="2383249" y="60879"/>
                  <a:pt x="2410691" y="50799"/>
                  <a:pt x="2438400" y="41563"/>
                </a:cubicBezTo>
                <a:lnTo>
                  <a:pt x="2479964" y="27709"/>
                </a:lnTo>
                <a:cubicBezTo>
                  <a:pt x="2571938" y="31708"/>
                  <a:pt x="2812024" y="36166"/>
                  <a:pt x="2937164" y="55418"/>
                </a:cubicBezTo>
                <a:cubicBezTo>
                  <a:pt x="2951598" y="57639"/>
                  <a:pt x="2964686" y="65260"/>
                  <a:pt x="2978728" y="69272"/>
                </a:cubicBezTo>
                <a:cubicBezTo>
                  <a:pt x="2997037" y="74503"/>
                  <a:pt x="3015364" y="79997"/>
                  <a:pt x="3034146" y="83127"/>
                </a:cubicBezTo>
                <a:cubicBezTo>
                  <a:pt x="3070872" y="89248"/>
                  <a:pt x="3108037" y="92363"/>
                  <a:pt x="3144982" y="96981"/>
                </a:cubicBezTo>
                <a:cubicBezTo>
                  <a:pt x="3234555" y="126839"/>
                  <a:pt x="3190071" y="115649"/>
                  <a:pt x="3352800" y="124690"/>
                </a:cubicBezTo>
                <a:cubicBezTo>
                  <a:pt x="3463562" y="130843"/>
                  <a:pt x="3574473" y="133927"/>
                  <a:pt x="3685309" y="138545"/>
                </a:cubicBezTo>
                <a:cubicBezTo>
                  <a:pt x="3754582" y="133927"/>
                  <a:pt x="3824399" y="134508"/>
                  <a:pt x="3893128" y="124690"/>
                </a:cubicBezTo>
                <a:cubicBezTo>
                  <a:pt x="3922042" y="120559"/>
                  <a:pt x="3948546" y="106217"/>
                  <a:pt x="3976255" y="96981"/>
                </a:cubicBezTo>
                <a:cubicBezTo>
                  <a:pt x="3990110" y="92363"/>
                  <a:pt x="4003414" y="85528"/>
                  <a:pt x="4017819" y="83127"/>
                </a:cubicBezTo>
                <a:cubicBezTo>
                  <a:pt x="4115351" y="66871"/>
                  <a:pt x="4074296" y="78155"/>
                  <a:pt x="4142509" y="55418"/>
                </a:cubicBezTo>
                <a:cubicBezTo>
                  <a:pt x="4202546" y="60036"/>
                  <a:pt x="4262405" y="69272"/>
                  <a:pt x="4322619" y="69272"/>
                </a:cubicBezTo>
                <a:cubicBezTo>
                  <a:pt x="4337223" y="69272"/>
                  <a:pt x="4364182" y="55418"/>
                  <a:pt x="4364182" y="55418"/>
                </a:cubicBezTo>
              </a:path>
            </a:pathLst>
          </a:custGeom>
          <a:solidFill>
            <a:schemeClr val="tx2">
              <a:lumMod val="75000"/>
            </a:schemeClr>
          </a:solidFill>
          <a:ln w="57150" algn="ctr">
            <a:solidFill>
              <a:schemeClr val="tx2">
                <a:lumMod val="75000"/>
              </a:schemeClr>
            </a:solidFill>
            <a:miter lim="800000"/>
            <a:headEnd/>
            <a:tailEnd/>
          </a:ln>
          <a:effectLst>
            <a:outerShdw dist="25400" dir="5099963" sx="99001" sy="99001" rotWithShape="0">
              <a:srgbClr val="5488BC">
                <a:alpha val="37999"/>
              </a:srgbClr>
            </a:outerShdw>
          </a:effectLst>
        </p:spPr>
        <p:txBody>
          <a:bodyPr rot="10800000" anchor="ctr"/>
          <a:lstStyle/>
          <a:p>
            <a:pPr algn="ctr">
              <a:defRPr/>
            </a:pPr>
            <a:endParaRPr lang="en-US">
              <a:latin typeface="+mn-lt"/>
              <a:cs typeface="+mn-cs"/>
            </a:endParaRPr>
          </a:p>
        </p:txBody>
      </p:sp>
      <p:sp>
        <p:nvSpPr>
          <p:cNvPr id="21" name="Rectangle 20">
            <a:extLst>
              <a:ext uri="{FF2B5EF4-FFF2-40B4-BE49-F238E27FC236}">
                <a16:creationId xmlns:a16="http://schemas.microsoft.com/office/drawing/2014/main" id="{5275EF79-FFCC-4280-A3CD-9803AD0A4C21}"/>
              </a:ext>
            </a:extLst>
          </p:cNvPr>
          <p:cNvSpPr/>
          <p:nvPr/>
        </p:nvSpPr>
        <p:spPr>
          <a:xfrm>
            <a:off x="1184139" y="6093252"/>
            <a:ext cx="7925577" cy="276999"/>
          </a:xfrm>
          <a:prstGeom prst="rect">
            <a:avLst/>
          </a:prstGeom>
        </p:spPr>
        <p:txBody>
          <a:bodyPr wrap="square">
            <a:spAutoFit/>
          </a:bodyPr>
          <a:lstStyle/>
          <a:p>
            <a:pPr algn="r"/>
            <a:r>
              <a:rPr lang="en-US" sz="1200">
                <a:latin typeface="Calibri" panose="020F0502020204030204" pitchFamily="34" charset="0"/>
                <a:ea typeface="Calibri" panose="020F0502020204030204" pitchFamily="34" charset="0"/>
              </a:rPr>
              <a:t>Source: </a:t>
            </a:r>
            <a:r>
              <a:rPr lang="en-US" sz="1200" u="sng">
                <a:solidFill>
                  <a:srgbClr val="0563C1"/>
                </a:solidFill>
                <a:latin typeface="Calibri" panose="020F0502020204030204" pitchFamily="34" charset="0"/>
                <a:ea typeface="Calibri" panose="020F0502020204030204" pitchFamily="34" charset="0"/>
                <a:hlinkClick r:id="rId3"/>
              </a:rPr>
              <a:t>https://steinhardt.nyu.edu/scmsAdmin/uploads/004/913/PCRE.pdf</a:t>
            </a:r>
            <a:r>
              <a:rPr lang="en-US" sz="1200">
                <a:latin typeface="Calibri" panose="020F0502020204030204" pitchFamily="34" charset="0"/>
                <a:ea typeface="Calibri" panose="020F0502020204030204" pitchFamily="34" charset="0"/>
              </a:rPr>
              <a:t> </a:t>
            </a:r>
            <a:endParaRPr lang="en-US" sz="1200"/>
          </a:p>
        </p:txBody>
      </p:sp>
    </p:spTree>
    <p:extLst>
      <p:ext uri="{BB962C8B-B14F-4D97-AF65-F5344CB8AC3E}">
        <p14:creationId xmlns:p14="http://schemas.microsoft.com/office/powerpoint/2010/main" val="28888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714782-19B8-41DF-A71C-54AD308D5818}"/>
              </a:ext>
            </a:extLst>
          </p:cNvPr>
          <p:cNvSpPr>
            <a:spLocks noGrp="1"/>
          </p:cNvSpPr>
          <p:nvPr>
            <p:ph idx="1"/>
          </p:nvPr>
        </p:nvSpPr>
        <p:spPr>
          <a:xfrm>
            <a:off x="381000" y="1381701"/>
            <a:ext cx="8324849" cy="4351338"/>
          </a:xfrm>
        </p:spPr>
        <p:txBody>
          <a:bodyPr/>
          <a:lstStyle/>
          <a:p>
            <a:pPr marL="0" indent="0">
              <a:buNone/>
            </a:pPr>
            <a:r>
              <a:rPr lang="en-US" b="1" dirty="0">
                <a:solidFill>
                  <a:schemeClr val="accent2"/>
                </a:solidFill>
              </a:rPr>
              <a:t>Culturally responsive teaching </a:t>
            </a:r>
            <a:r>
              <a:rPr lang="en-US" dirty="0"/>
              <a:t>is a pedagogy that recognizes the importance of including students’ cultural references in all aspects of learning.</a:t>
            </a:r>
          </a:p>
          <a:p>
            <a:pPr marL="0" indent="0">
              <a:buNone/>
            </a:pPr>
            <a:endParaRPr lang="en-US" dirty="0"/>
          </a:p>
          <a:p>
            <a:pPr marL="0" indent="0">
              <a:buNone/>
            </a:pPr>
            <a:r>
              <a:rPr lang="en-US" dirty="0"/>
              <a:t>Culturally responsive pedagogy rests on three criteria:</a:t>
            </a:r>
          </a:p>
          <a:p>
            <a:pPr marL="514350" indent="-514350">
              <a:buFont typeface="+mj-lt"/>
              <a:buAutoNum type="arabicPeriod"/>
            </a:pPr>
            <a:r>
              <a:rPr lang="en-US" sz="2400" dirty="0"/>
              <a:t>Students must experience academic success</a:t>
            </a:r>
          </a:p>
          <a:p>
            <a:pPr marL="514350" indent="-514350">
              <a:buFont typeface="+mj-lt"/>
              <a:buAutoNum type="arabicPeriod"/>
            </a:pPr>
            <a:r>
              <a:rPr lang="en-US" sz="2400" dirty="0"/>
              <a:t>Students must develop and/or maintain cultural competence</a:t>
            </a:r>
          </a:p>
          <a:p>
            <a:pPr marL="514350" indent="-514350">
              <a:buFont typeface="+mj-lt"/>
              <a:buAutoNum type="arabicPeriod"/>
            </a:pPr>
            <a:r>
              <a:rPr lang="en-US" sz="2400" dirty="0"/>
              <a:t>Students must develop a critical consciousness through which they challenge the status quo of the current social order</a:t>
            </a:r>
          </a:p>
        </p:txBody>
      </p:sp>
      <p:sp>
        <p:nvSpPr>
          <p:cNvPr id="3" name="Text Placeholder 2">
            <a:extLst>
              <a:ext uri="{FF2B5EF4-FFF2-40B4-BE49-F238E27FC236}">
                <a16:creationId xmlns:a16="http://schemas.microsoft.com/office/drawing/2014/main" id="{1D67EA8C-3066-46CA-A4A4-B93AE3B611B1}"/>
              </a:ext>
            </a:extLst>
          </p:cNvPr>
          <p:cNvSpPr>
            <a:spLocks noGrp="1"/>
          </p:cNvSpPr>
          <p:nvPr>
            <p:ph type="body" sz="quarter" idx="17"/>
          </p:nvPr>
        </p:nvSpPr>
        <p:spPr/>
        <p:txBody>
          <a:bodyPr/>
          <a:lstStyle/>
          <a:p>
            <a:r>
              <a:rPr lang="en-US" dirty="0"/>
              <a:t>What Is It?</a:t>
            </a:r>
          </a:p>
        </p:txBody>
      </p:sp>
      <p:sp>
        <p:nvSpPr>
          <p:cNvPr id="7" name="Rectangle 6">
            <a:extLst>
              <a:ext uri="{FF2B5EF4-FFF2-40B4-BE49-F238E27FC236}">
                <a16:creationId xmlns:a16="http://schemas.microsoft.com/office/drawing/2014/main" id="{DB6FCC39-8A8A-496E-99B6-176B69E4CE7B}"/>
              </a:ext>
            </a:extLst>
          </p:cNvPr>
          <p:cNvSpPr/>
          <p:nvPr/>
        </p:nvSpPr>
        <p:spPr>
          <a:xfrm>
            <a:off x="381000" y="6102620"/>
            <a:ext cx="8610600" cy="276999"/>
          </a:xfrm>
          <a:prstGeom prst="rect">
            <a:avLst/>
          </a:prstGeom>
        </p:spPr>
        <p:txBody>
          <a:bodyPr wrap="square">
            <a:spAutoFit/>
          </a:bodyPr>
          <a:lstStyle/>
          <a:p>
            <a:pPr algn="r"/>
            <a:r>
              <a:rPr lang="en-US" sz="1200">
                <a:solidFill>
                  <a:srgbClr val="000000"/>
                </a:solidFill>
                <a:latin typeface="Calibri" panose="020F0502020204030204" pitchFamily="34" charset="0"/>
                <a:ea typeface="Calibri" panose="020F0502020204030204" pitchFamily="34" charset="0"/>
                <a:cs typeface="Calibri" panose="020F0502020204030204" pitchFamily="34" charset="0"/>
              </a:rPr>
              <a:t>Sources: </a:t>
            </a:r>
            <a:r>
              <a:rPr lang="en-US" sz="1200" u="sng">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en-US" sz="1200" u="sng" err="1">
                <a:solidFill>
                  <a:srgbClr val="000000"/>
                </a:solidFill>
                <a:latin typeface="Calibri" panose="020F0502020204030204" pitchFamily="34" charset="0"/>
                <a:ea typeface="Calibri" panose="020F0502020204030204" pitchFamily="34" charset="0"/>
                <a:cs typeface="Calibri" panose="020F0502020204030204" pitchFamily="34" charset="0"/>
              </a:rPr>
              <a:t>Dreamkeepers</a:t>
            </a:r>
            <a:r>
              <a:rPr lang="en-US" sz="1200">
                <a:solidFill>
                  <a:srgbClr val="000000"/>
                </a:solidFill>
                <a:latin typeface="Calibri" panose="020F0502020204030204" pitchFamily="34" charset="0"/>
                <a:ea typeface="Calibri" panose="020F0502020204030204" pitchFamily="34" charset="0"/>
                <a:cs typeface="Calibri" panose="020F0502020204030204" pitchFamily="34" charset="0"/>
              </a:rPr>
              <a:t> (1994) and “That’s Just Good Teaching” (1995),  Gloria Ladson-Billings</a:t>
            </a:r>
            <a:endParaRPr lang="en-US" sz="1200"/>
          </a:p>
        </p:txBody>
      </p:sp>
    </p:spTree>
    <p:extLst>
      <p:ext uri="{BB962C8B-B14F-4D97-AF65-F5344CB8AC3E}">
        <p14:creationId xmlns:p14="http://schemas.microsoft.com/office/powerpoint/2010/main" val="407920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C18736-31ED-4D3B-87A6-413CD63B2AE2}"/>
              </a:ext>
            </a:extLst>
          </p:cNvPr>
          <p:cNvSpPr>
            <a:spLocks noGrp="1"/>
          </p:cNvSpPr>
          <p:nvPr>
            <p:ph idx="1"/>
          </p:nvPr>
        </p:nvSpPr>
        <p:spPr/>
        <p:txBody>
          <a:bodyPr/>
          <a:lstStyle/>
          <a:p>
            <a:r>
              <a:rPr lang="en-US"/>
              <a:t>You do not need to have the same cultural background as your students to be a culturally responsive teacher and create a culturally responsive classroom.</a:t>
            </a:r>
          </a:p>
          <a:p>
            <a:r>
              <a:rPr lang="en-US"/>
              <a:t>You do not need to master the details of the cultures of every student in the classroom to be successful.</a:t>
            </a:r>
          </a:p>
          <a:p>
            <a:r>
              <a:rPr lang="en-US"/>
              <a:t>Students of different races don’t need to be taught differently.</a:t>
            </a:r>
          </a:p>
          <a:p>
            <a:r>
              <a:rPr lang="en-US"/>
              <a:t>Don’t try too hard (and appear fake).</a:t>
            </a:r>
          </a:p>
        </p:txBody>
      </p:sp>
      <p:sp>
        <p:nvSpPr>
          <p:cNvPr id="3" name="Text Placeholder 2">
            <a:extLst>
              <a:ext uri="{FF2B5EF4-FFF2-40B4-BE49-F238E27FC236}">
                <a16:creationId xmlns:a16="http://schemas.microsoft.com/office/drawing/2014/main" id="{8D2F918E-33A1-45B8-893E-5332E4A03DE8}"/>
              </a:ext>
            </a:extLst>
          </p:cNvPr>
          <p:cNvSpPr>
            <a:spLocks noGrp="1"/>
          </p:cNvSpPr>
          <p:nvPr>
            <p:ph type="body" sz="quarter" idx="17"/>
          </p:nvPr>
        </p:nvSpPr>
        <p:spPr/>
        <p:txBody>
          <a:bodyPr/>
          <a:lstStyle/>
          <a:p>
            <a:r>
              <a:rPr lang="en-US" dirty="0"/>
              <a:t>What Is It Not?</a:t>
            </a:r>
          </a:p>
        </p:txBody>
      </p:sp>
      <p:sp>
        <p:nvSpPr>
          <p:cNvPr id="4" name="Rectangle 3">
            <a:extLst>
              <a:ext uri="{FF2B5EF4-FFF2-40B4-BE49-F238E27FC236}">
                <a16:creationId xmlns:a16="http://schemas.microsoft.com/office/drawing/2014/main" id="{C12E19E0-D6B6-4364-A78A-B67E22C72A11}"/>
              </a:ext>
            </a:extLst>
          </p:cNvPr>
          <p:cNvSpPr/>
          <p:nvPr/>
        </p:nvSpPr>
        <p:spPr>
          <a:xfrm>
            <a:off x="0" y="5733039"/>
            <a:ext cx="9144000" cy="646331"/>
          </a:xfrm>
          <a:prstGeom prst="rect">
            <a:avLst/>
          </a:prstGeom>
        </p:spPr>
        <p:txBody>
          <a:bodyPr wrap="square">
            <a:spAutoFit/>
          </a:bodyPr>
          <a:lstStyle/>
          <a:p>
            <a:pPr algn="r"/>
            <a:r>
              <a:rPr lang="en-US" sz="1200">
                <a:solidFill>
                  <a:srgbClr val="404040"/>
                </a:solidFill>
                <a:ea typeface="Calibri" panose="020F0502020204030204" pitchFamily="34" charset="0"/>
                <a:cs typeface="Calibri" panose="020F0502020204030204" pitchFamily="34" charset="0"/>
              </a:rPr>
              <a:t>Sources: </a:t>
            </a:r>
            <a:r>
              <a:rPr lang="en-US" sz="1200" u="sng">
                <a:solidFill>
                  <a:srgbClr val="404040"/>
                </a:solidFill>
                <a:ea typeface="Calibri" panose="020F0502020204030204" pitchFamily="34" charset="0"/>
                <a:cs typeface="Calibri" panose="020F0502020204030204" pitchFamily="34" charset="0"/>
                <a:hlinkClick r:id="rId3"/>
              </a:rPr>
              <a:t>http://blog.curry.virginia.edu/2015/10/14/5-tips-for-creating-a-culturally-responsive-classroom/</a:t>
            </a:r>
            <a:r>
              <a:rPr lang="en-US" sz="1200" u="sng">
                <a:solidFill>
                  <a:srgbClr val="404040"/>
                </a:solidFill>
                <a:ea typeface="Calibri" panose="020F0502020204030204" pitchFamily="34" charset="0"/>
                <a:cs typeface="Calibri" panose="020F0502020204030204" pitchFamily="34" charset="0"/>
              </a:rPr>
              <a:t>; </a:t>
            </a:r>
            <a:r>
              <a:rPr lang="en-US" sz="1200" u="sng">
                <a:hlinkClick r:id="rId4"/>
              </a:rPr>
              <a:t>https://steinhardt.nyu.edu/scmsAdmin/uploads/004/913/PCRE.pdf</a:t>
            </a:r>
            <a:r>
              <a:rPr lang="en-US" sz="1200" u="sng"/>
              <a:t>; </a:t>
            </a:r>
            <a:r>
              <a:rPr lang="en-US" sz="1200" u="sng">
                <a:hlinkClick r:id="rId5"/>
              </a:rPr>
              <a:t>http://www.ascd.org/publications/books/111022/chapters/Culturally-Responsive-Instruction.aspx</a:t>
            </a:r>
            <a:r>
              <a:rPr lang="en-US" sz="1200" u="sng"/>
              <a:t> </a:t>
            </a:r>
            <a:endParaRPr lang="en-US" sz="1200"/>
          </a:p>
        </p:txBody>
      </p:sp>
    </p:spTree>
    <p:extLst>
      <p:ext uri="{BB962C8B-B14F-4D97-AF65-F5344CB8AC3E}">
        <p14:creationId xmlns:p14="http://schemas.microsoft.com/office/powerpoint/2010/main" val="252446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CFC31E-A08F-4C38-9D93-5BD3DB1D85B6}"/>
              </a:ext>
            </a:extLst>
          </p:cNvPr>
          <p:cNvSpPr>
            <a:spLocks noGrp="1"/>
          </p:cNvSpPr>
          <p:nvPr>
            <p:ph idx="1"/>
          </p:nvPr>
        </p:nvSpPr>
        <p:spPr>
          <a:xfrm>
            <a:off x="228600" y="1476951"/>
            <a:ext cx="8743950" cy="4351338"/>
          </a:xfrm>
        </p:spPr>
        <p:txBody>
          <a:bodyPr/>
          <a:lstStyle/>
          <a:p>
            <a:pPr lvl="0" fontAlgn="base"/>
            <a:r>
              <a:rPr lang="en-US" i="1" dirty="0"/>
              <a:t>Establishing inclusion</a:t>
            </a:r>
            <a:r>
              <a:rPr lang="en-US" dirty="0"/>
              <a:t>—creating an atmosphere in which students feel respected by and connected to one another.</a:t>
            </a:r>
          </a:p>
          <a:p>
            <a:pPr lvl="0" fontAlgn="base"/>
            <a:r>
              <a:rPr lang="en-US" i="1" dirty="0"/>
              <a:t>Developing attitude</a:t>
            </a:r>
            <a:r>
              <a:rPr lang="en-US" dirty="0"/>
              <a:t>—creating a favorable disposition toward learning through personal relevance and choice.</a:t>
            </a:r>
          </a:p>
          <a:p>
            <a:pPr lvl="0" fontAlgn="base"/>
            <a:r>
              <a:rPr lang="en-US" i="1" dirty="0"/>
              <a:t>Enhancing meaning</a:t>
            </a:r>
            <a:r>
              <a:rPr lang="en-US" dirty="0"/>
              <a:t>—creating thoughtful learning experiences that include student perspectives and values.</a:t>
            </a:r>
          </a:p>
          <a:p>
            <a:pPr lvl="0" fontAlgn="base"/>
            <a:r>
              <a:rPr lang="en-US" i="1" dirty="0"/>
              <a:t>Engendering competence</a:t>
            </a:r>
            <a:r>
              <a:rPr lang="en-US" dirty="0"/>
              <a:t>—understanding that students are effective in learning something they value.</a:t>
            </a:r>
          </a:p>
        </p:txBody>
      </p:sp>
      <p:sp>
        <p:nvSpPr>
          <p:cNvPr id="3" name="Text Placeholder 2">
            <a:extLst>
              <a:ext uri="{FF2B5EF4-FFF2-40B4-BE49-F238E27FC236}">
                <a16:creationId xmlns:a16="http://schemas.microsoft.com/office/drawing/2014/main" id="{58759033-9362-4989-98F6-5A9B1BE7D74E}"/>
              </a:ext>
            </a:extLst>
          </p:cNvPr>
          <p:cNvSpPr>
            <a:spLocks noGrp="1"/>
          </p:cNvSpPr>
          <p:nvPr>
            <p:ph type="body" sz="quarter" idx="17"/>
          </p:nvPr>
        </p:nvSpPr>
        <p:spPr/>
        <p:txBody>
          <a:bodyPr/>
          <a:lstStyle/>
          <a:p>
            <a:r>
              <a:rPr lang="en-US"/>
              <a:t>Goals</a:t>
            </a:r>
          </a:p>
        </p:txBody>
      </p:sp>
      <p:sp>
        <p:nvSpPr>
          <p:cNvPr id="4" name="Rectangle 3">
            <a:extLst>
              <a:ext uri="{FF2B5EF4-FFF2-40B4-BE49-F238E27FC236}">
                <a16:creationId xmlns:a16="http://schemas.microsoft.com/office/drawing/2014/main" id="{85F04890-4CE3-4512-A66C-2E66AFBA31EB}"/>
              </a:ext>
            </a:extLst>
          </p:cNvPr>
          <p:cNvSpPr/>
          <p:nvPr/>
        </p:nvSpPr>
        <p:spPr>
          <a:xfrm>
            <a:off x="1" y="6089705"/>
            <a:ext cx="9144000" cy="276999"/>
          </a:xfrm>
          <a:prstGeom prst="rect">
            <a:avLst/>
          </a:prstGeom>
        </p:spPr>
        <p:txBody>
          <a:bodyPr wrap="square">
            <a:spAutoFit/>
          </a:bodyPr>
          <a:lstStyle/>
          <a:p>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Source: </a:t>
            </a:r>
            <a:r>
              <a:rPr lang="en-US" sz="1200"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rPr>
              <a:t>http://www.ascd.org/publications/educational-leadership/sept95/vol53/num01/A-Framework-for-Culturally-Responsive-Teaching.aspx</a:t>
            </a: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200" dirty="0"/>
          </a:p>
        </p:txBody>
      </p:sp>
    </p:spTree>
    <p:extLst>
      <p:ext uri="{BB962C8B-B14F-4D97-AF65-F5344CB8AC3E}">
        <p14:creationId xmlns:p14="http://schemas.microsoft.com/office/powerpoint/2010/main" val="11498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DB09E"/>
      </a:dk2>
      <a:lt2>
        <a:srgbClr val="E7E6E6"/>
      </a:lt2>
      <a:accent1>
        <a:srgbClr val="3DB09E"/>
      </a:accent1>
      <a:accent2>
        <a:srgbClr val="E24E31"/>
      </a:accent2>
      <a:accent3>
        <a:srgbClr val="A5A5A5"/>
      </a:accent3>
      <a:accent4>
        <a:srgbClr val="E7E6E6"/>
      </a:accent4>
      <a:accent5>
        <a:srgbClr val="BFBFBF"/>
      </a:accent5>
      <a:accent6>
        <a:srgbClr val="A5A5A5"/>
      </a:accent6>
      <a:hlink>
        <a:srgbClr val="3DB09E"/>
      </a:hlink>
      <a:folHlink>
        <a:srgbClr val="E24E3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146101D1FB634CA675AE9DE6A05809" ma:contentTypeVersion="3" ma:contentTypeDescription="Create a new document." ma:contentTypeScope="" ma:versionID="42aae360701da0331b817796472c1f11">
  <xsd:schema xmlns:xsd="http://www.w3.org/2001/XMLSchema" xmlns:xs="http://www.w3.org/2001/XMLSchema" xmlns:p="http://schemas.microsoft.com/office/2006/metadata/properties" xmlns:ns2="c7fefaca-fb44-4f1d-81bc-6e3871ee8006" xmlns:ns3="fbf88c96-2400-42d8-8ed9-06e8d33894c2" xmlns:ns4="http://schemas.microsoft.com/sharepoint/v4" targetNamespace="http://schemas.microsoft.com/office/2006/metadata/properties" ma:root="true" ma:fieldsID="977a48789190ffb6f7321d13c4ee1f88" ns2:_="" ns3:_="" ns4:_="">
    <xsd:import namespace="c7fefaca-fb44-4f1d-81bc-6e3871ee8006"/>
    <xsd:import namespace="fbf88c96-2400-42d8-8ed9-06e8d33894c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4:IconOverla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efaca-fb44-4f1d-81bc-6e3871ee8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SharedWithUsers xmlns="fbf88c96-2400-42d8-8ed9-06e8d33894c2">
      <UserInfo>
        <DisplayName/>
        <AccountId xsi:nil="true"/>
        <AccountType/>
      </UserInfo>
    </SharedWithUsers>
  </documentManagement>
</p:properties>
</file>

<file path=customXml/itemProps1.xml><?xml version="1.0" encoding="utf-8"?>
<ds:datastoreItem xmlns:ds="http://schemas.openxmlformats.org/officeDocument/2006/customXml" ds:itemID="{DCC793AB-550A-4DFA-815F-AA78380A7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efaca-fb44-4f1d-81bc-6e3871ee8006"/>
    <ds:schemaRef ds:uri="fbf88c96-2400-42d8-8ed9-06e8d33894c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FF6247-DDBB-4EA9-B02F-F1BF606F4F2D}">
  <ds:schemaRefs>
    <ds:schemaRef ds:uri="http://schemas.microsoft.com/sharepoint/v3/contenttype/forms"/>
  </ds:schemaRefs>
</ds:datastoreItem>
</file>

<file path=customXml/itemProps3.xml><?xml version="1.0" encoding="utf-8"?>
<ds:datastoreItem xmlns:ds="http://schemas.openxmlformats.org/officeDocument/2006/customXml" ds:itemID="{3BB9A1C5-2AAA-4FFD-AD71-297C49C93F49}">
  <ds:schemaRefs>
    <ds:schemaRef ds:uri="c7fefaca-fb44-4f1d-81bc-6e3871ee8006"/>
    <ds:schemaRef ds:uri="http://purl.org/dc/terms/"/>
    <ds:schemaRef ds:uri="fbf88c96-2400-42d8-8ed9-06e8d33894c2"/>
    <ds:schemaRef ds:uri="http://schemas.microsoft.com/office/2006/documentManagement/types"/>
    <ds:schemaRef ds:uri="http://schemas.microsoft.com/sharepoint/v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256</TotalTime>
  <Words>4654</Words>
  <Application>Microsoft Office PowerPoint</Application>
  <PresentationFormat>On-screen Show (4:3)</PresentationFormat>
  <Paragraphs>462</Paragraphs>
  <Slides>23</Slides>
  <Notes>23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vt:lpstr>
      <vt:lpstr>Courier New</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Beverley Tyndall</dc:creator>
  <cp:lastModifiedBy>Beverley Tyndall</cp:lastModifiedBy>
  <cp:revision>40</cp:revision>
  <dcterms:modified xsi:type="dcterms:W3CDTF">2019-11-12T18:09:56Z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0x010100E3146101D1FB634CA675AE9DE6A05809</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URL">
    <vt:lpwstr/>
  </property>
</Properties>
</file>