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6" r:id="rId5"/>
  </p:sldMasterIdLst>
  <p:notesMasterIdLst>
    <p:notesMasterId r:id="rId21"/>
  </p:notesMasterIdLst>
  <p:handoutMasterIdLst>
    <p:handoutMasterId r:id="rId22"/>
  </p:handoutMasterIdLst>
  <p:sldIdLst>
    <p:sldId id="256" r:id="rId6"/>
    <p:sldId id="491" r:id="rId7"/>
    <p:sldId id="403" r:id="rId8"/>
    <p:sldId id="319" r:id="rId9"/>
    <p:sldId id="404" r:id="rId10"/>
    <p:sldId id="287" r:id="rId11"/>
    <p:sldId id="274" r:id="rId12"/>
    <p:sldId id="398" r:id="rId13"/>
    <p:sldId id="400" r:id="rId14"/>
    <p:sldId id="313" r:id="rId15"/>
    <p:sldId id="399" r:id="rId16"/>
    <p:sldId id="397" r:id="rId17"/>
    <p:sldId id="305" r:id="rId18"/>
    <p:sldId id="307" r:id="rId19"/>
    <p:sldId id="601" r:id="rId20"/>
  </p:sldIdLst>
  <p:sldSz cx="9144000" cy="6858000" type="screen4x3"/>
  <p:notesSz cx="6858000" cy="2619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ucy Steiner" initials="LS" lastIdx="6" clrIdx="6">
    <p:extLst>
      <p:ext uri="{19B8F6BF-5375-455C-9EA6-DF929625EA0E}">
        <p15:presenceInfo xmlns:p15="http://schemas.microsoft.com/office/powerpoint/2012/main" userId="S-1-5-21-2954727825-6476994-238539550-1001" providerId="AD"/>
      </p:ext>
    </p:extLst>
  </p:cmAuthor>
  <p:cmAuthor id="1" name="Cassie Lutterloh" initials="CL" lastIdx="8" clrIdx="0">
    <p:extLst>
      <p:ext uri="{19B8F6BF-5375-455C-9EA6-DF929625EA0E}">
        <p15:presenceInfo xmlns:p15="http://schemas.microsoft.com/office/powerpoint/2012/main" userId="Cassie Lutterloh" providerId="None"/>
      </p:ext>
    </p:extLst>
  </p:cmAuthor>
  <p:cmAuthor id="8" name="Jessica Jenkins" initials="JJ" lastIdx="22" clrIdx="7">
    <p:extLst>
      <p:ext uri="{19B8F6BF-5375-455C-9EA6-DF929625EA0E}">
        <p15:presenceInfo xmlns:p15="http://schemas.microsoft.com/office/powerpoint/2012/main" userId="Jessica Jenkins" providerId="None"/>
      </p:ext>
    </p:extLst>
  </p:cmAuthor>
  <p:cmAuthor id="2" name="Cassie Lutterloh" initials="CL [2]" lastIdx="1" clrIdx="1">
    <p:extLst>
      <p:ext uri="{19B8F6BF-5375-455C-9EA6-DF929625EA0E}">
        <p15:presenceInfo xmlns:p15="http://schemas.microsoft.com/office/powerpoint/2012/main" userId="S0033FFF8F815F83@LIVE.COM" providerId="AD"/>
      </p:ext>
    </p:extLst>
  </p:cmAuthor>
  <p:cmAuthor id="9" name="Jessica Jenkins" initials="JJ [2]" lastIdx="9" clrIdx="8">
    <p:extLst>
      <p:ext uri="{19B8F6BF-5375-455C-9EA6-DF929625EA0E}">
        <p15:presenceInfo xmlns:p15="http://schemas.microsoft.com/office/powerpoint/2012/main" userId="S::jessica.jenkins@publicimpact.com::f8594302-f49f-472f-9dee-37ecdda694fe" providerId="AD"/>
      </p:ext>
    </p:extLst>
  </p:cmAuthor>
  <p:cmAuthor id="3" name="Julia Fisher" initials="JF" lastIdx="21" clrIdx="2">
    <p:extLst>
      <p:ext uri="{19B8F6BF-5375-455C-9EA6-DF929625EA0E}">
        <p15:presenceInfo xmlns:p15="http://schemas.microsoft.com/office/powerpoint/2012/main" userId="Julia Fisher" providerId="None"/>
      </p:ext>
    </p:extLst>
  </p:cmAuthor>
  <p:cmAuthor id="10" name="Sharon Barrett" initials="SB" lastIdx="1" clrIdx="9">
    <p:extLst>
      <p:ext uri="{19B8F6BF-5375-455C-9EA6-DF929625EA0E}">
        <p15:presenceInfo xmlns:p15="http://schemas.microsoft.com/office/powerpoint/2012/main" userId="Sharon Barrett" providerId="None"/>
      </p:ext>
    </p:extLst>
  </p:cmAuthor>
  <p:cmAuthor id="4" name="Kendall King" initials="KK" lastIdx="7" clrIdx="3">
    <p:extLst>
      <p:ext uri="{19B8F6BF-5375-455C-9EA6-DF929625EA0E}">
        <p15:presenceInfo xmlns:p15="http://schemas.microsoft.com/office/powerpoint/2012/main" userId="Kendall King" providerId="None"/>
      </p:ext>
    </p:extLst>
  </p:cmAuthor>
  <p:cmAuthor id="5" name="Troy Smith" initials="TS" lastIdx="1" clrIdx="4">
    <p:extLst>
      <p:ext uri="{19B8F6BF-5375-455C-9EA6-DF929625EA0E}">
        <p15:presenceInfo xmlns:p15="http://schemas.microsoft.com/office/powerpoint/2012/main" userId="Troy Smith" providerId="None"/>
      </p:ext>
    </p:extLst>
  </p:cmAuthor>
  <p:cmAuthor id="6" name="Shonaka Ellison" initials="SE" lastIdx="6" clrIdx="5">
    <p:extLst>
      <p:ext uri="{19B8F6BF-5375-455C-9EA6-DF929625EA0E}">
        <p15:presenceInfo xmlns:p15="http://schemas.microsoft.com/office/powerpoint/2012/main" userId="Shonaka Ell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B9B"/>
    <a:srgbClr val="3DB09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BD07E-541F-49A9-AAE7-B16E8C2E7552}" v="8" dt="2019-11-08T22:00:18.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924" autoAdjust="0"/>
  </p:normalViewPr>
  <p:slideViewPr>
    <p:cSldViewPr snapToGrid="0">
      <p:cViewPr varScale="1">
        <p:scale>
          <a:sx n="63" d="100"/>
          <a:sy n="63" d="100"/>
        </p:scale>
        <p:origin x="1560"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Barrett" userId="4396ee7a-2c4c-487e-bf89-70f36f6bd5e4" providerId="ADAL" clId="{063C21F9-66FC-4A74-9AB0-207ADB7E9558}"/>
    <pc:docChg chg="custSel modSld">
      <pc:chgData name="Sharon Barrett" userId="4396ee7a-2c4c-487e-bf89-70f36f6bd5e4" providerId="ADAL" clId="{063C21F9-66FC-4A74-9AB0-207ADB7E9558}" dt="2019-09-24T02:00:31.416" v="768"/>
      <pc:docMkLst>
        <pc:docMk/>
      </pc:docMkLst>
      <pc:sldChg chg="modNotesTx">
        <pc:chgData name="Sharon Barrett" userId="4396ee7a-2c4c-487e-bf89-70f36f6bd5e4" providerId="ADAL" clId="{063C21F9-66FC-4A74-9AB0-207ADB7E9558}" dt="2019-09-24T01:59:06.980" v="765" actId="12"/>
        <pc:sldMkLst>
          <pc:docMk/>
          <pc:sldMk cId="1701994973" sldId="256"/>
        </pc:sldMkLst>
      </pc:sldChg>
      <pc:sldChg chg="addCm modCm modNotesTx">
        <pc:chgData name="Sharon Barrett" userId="4396ee7a-2c4c-487e-bf89-70f36f6bd5e4" providerId="ADAL" clId="{063C21F9-66FC-4A74-9AB0-207ADB7E9558}" dt="2019-09-24T02:00:31.416" v="768"/>
        <pc:sldMkLst>
          <pc:docMk/>
          <pc:sldMk cId="3346971113" sldId="274"/>
        </pc:sldMkLst>
      </pc:sldChg>
      <pc:sldChg chg="modNotesTx">
        <pc:chgData name="Sharon Barrett" userId="4396ee7a-2c4c-487e-bf89-70f36f6bd5e4" providerId="ADAL" clId="{063C21F9-66FC-4A74-9AB0-207ADB7E9558}" dt="2019-09-24T01:48:28.165" v="573" actId="114"/>
        <pc:sldMkLst>
          <pc:docMk/>
          <pc:sldMk cId="302920657" sldId="287"/>
        </pc:sldMkLst>
      </pc:sldChg>
      <pc:sldChg chg="modNotesTx">
        <pc:chgData name="Sharon Barrett" userId="4396ee7a-2c4c-487e-bf89-70f36f6bd5e4" providerId="ADAL" clId="{063C21F9-66FC-4A74-9AB0-207ADB7E9558}" dt="2019-09-24T01:29:22.483" v="94" actId="20577"/>
        <pc:sldMkLst>
          <pc:docMk/>
          <pc:sldMk cId="3794976145" sldId="305"/>
        </pc:sldMkLst>
      </pc:sldChg>
      <pc:sldChg chg="modSp modNotesTx">
        <pc:chgData name="Sharon Barrett" userId="4396ee7a-2c4c-487e-bf89-70f36f6bd5e4" providerId="ADAL" clId="{063C21F9-66FC-4A74-9AB0-207ADB7E9558}" dt="2019-09-24T01:28:47.153" v="74" actId="20577"/>
        <pc:sldMkLst>
          <pc:docMk/>
          <pc:sldMk cId="96103897" sldId="307"/>
        </pc:sldMkLst>
        <pc:spChg chg="mod">
          <ac:chgData name="Sharon Barrett" userId="4396ee7a-2c4c-487e-bf89-70f36f6bd5e4" providerId="ADAL" clId="{063C21F9-66FC-4A74-9AB0-207ADB7E9558}" dt="2019-09-24T01:28:47.153" v="74" actId="20577"/>
          <ac:spMkLst>
            <pc:docMk/>
            <pc:sldMk cId="96103897" sldId="307"/>
            <ac:spMk id="3" creationId="{FA3833B3-B220-46B6-98B5-A90D39DB628F}"/>
          </ac:spMkLst>
        </pc:spChg>
      </pc:sldChg>
      <pc:sldChg chg="modNotesTx">
        <pc:chgData name="Sharon Barrett" userId="4396ee7a-2c4c-487e-bf89-70f36f6bd5e4" providerId="ADAL" clId="{063C21F9-66FC-4A74-9AB0-207ADB7E9558}" dt="2019-09-24T01:56:39.642" v="676" actId="6549"/>
        <pc:sldMkLst>
          <pc:docMk/>
          <pc:sldMk cId="2678217308" sldId="310"/>
        </pc:sldMkLst>
      </pc:sldChg>
      <pc:sldChg chg="modNotesTx">
        <pc:chgData name="Sharon Barrett" userId="4396ee7a-2c4c-487e-bf89-70f36f6bd5e4" providerId="ADAL" clId="{063C21F9-66FC-4A74-9AB0-207ADB7E9558}" dt="2019-09-24T01:48:48.163" v="581" actId="114"/>
        <pc:sldMkLst>
          <pc:docMk/>
          <pc:sldMk cId="1345144660" sldId="313"/>
        </pc:sldMkLst>
      </pc:sldChg>
      <pc:sldChg chg="modNotesTx">
        <pc:chgData name="Sharon Barrett" userId="4396ee7a-2c4c-487e-bf89-70f36f6bd5e4" providerId="ADAL" clId="{063C21F9-66FC-4A74-9AB0-207ADB7E9558}" dt="2019-09-24T01:58:29.093" v="714" actId="20577"/>
        <pc:sldMkLst>
          <pc:docMk/>
          <pc:sldMk cId="3877559965" sldId="319"/>
        </pc:sldMkLst>
      </pc:sldChg>
      <pc:sldChg chg="modNotesTx">
        <pc:chgData name="Sharon Barrett" userId="4396ee7a-2c4c-487e-bf89-70f36f6bd5e4" providerId="ADAL" clId="{063C21F9-66FC-4A74-9AB0-207ADB7E9558}" dt="2019-09-24T01:48:56.534" v="585" actId="114"/>
        <pc:sldMkLst>
          <pc:docMk/>
          <pc:sldMk cId="2996582854" sldId="397"/>
        </pc:sldMkLst>
      </pc:sldChg>
      <pc:sldChg chg="modNotesTx">
        <pc:chgData name="Sharon Barrett" userId="4396ee7a-2c4c-487e-bf89-70f36f6bd5e4" providerId="ADAL" clId="{063C21F9-66FC-4A74-9AB0-207ADB7E9558}" dt="2019-09-24T01:48:04.847" v="567" actId="114"/>
        <pc:sldMkLst>
          <pc:docMk/>
          <pc:sldMk cId="1742603955" sldId="398"/>
        </pc:sldMkLst>
      </pc:sldChg>
      <pc:sldChg chg="modNotesTx">
        <pc:chgData name="Sharon Barrett" userId="4396ee7a-2c4c-487e-bf89-70f36f6bd5e4" providerId="ADAL" clId="{063C21F9-66FC-4A74-9AB0-207ADB7E9558}" dt="2019-09-24T01:48:52.347" v="583" actId="114"/>
        <pc:sldMkLst>
          <pc:docMk/>
          <pc:sldMk cId="3912531402" sldId="399"/>
        </pc:sldMkLst>
      </pc:sldChg>
      <pc:sldChg chg="modNotesTx">
        <pc:chgData name="Sharon Barrett" userId="4396ee7a-2c4c-487e-bf89-70f36f6bd5e4" providerId="ADAL" clId="{063C21F9-66FC-4A74-9AB0-207ADB7E9558}" dt="2019-09-24T01:49:10.599" v="587" actId="20577"/>
        <pc:sldMkLst>
          <pc:docMk/>
          <pc:sldMk cId="3597584973" sldId="400"/>
        </pc:sldMkLst>
      </pc:sldChg>
      <pc:sldChg chg="modNotesTx">
        <pc:chgData name="Sharon Barrett" userId="4396ee7a-2c4c-487e-bf89-70f36f6bd5e4" providerId="ADAL" clId="{063C21F9-66FC-4A74-9AB0-207ADB7E9558}" dt="2019-09-24T01:58:40.875" v="716" actId="20577"/>
        <pc:sldMkLst>
          <pc:docMk/>
          <pc:sldMk cId="4220231849" sldId="403"/>
        </pc:sldMkLst>
      </pc:sldChg>
      <pc:sldChg chg="modNotesTx">
        <pc:chgData name="Sharon Barrett" userId="4396ee7a-2c4c-487e-bf89-70f36f6bd5e4" providerId="ADAL" clId="{063C21F9-66FC-4A74-9AB0-207ADB7E9558}" dt="2019-09-24T01:57:32.705" v="690" actId="6549"/>
        <pc:sldMkLst>
          <pc:docMk/>
          <pc:sldMk cId="3972176610" sldId="404"/>
        </pc:sldMkLst>
      </pc:sldChg>
    </pc:docChg>
  </pc:docChgLst>
  <pc:docChgLst>
    <pc:chgData name="Jessica Jenkins" userId="f8594302-f49f-472f-9dee-37ecdda694fe" providerId="ADAL" clId="{3D20B957-1835-47AA-B2E6-D79F36C8F4BB}"/>
  </pc:docChgLst>
  <pc:docChgLst>
    <pc:chgData name="Jessica Jenkins" userId="f8594302-f49f-472f-9dee-37ecdda694fe" providerId="ADAL" clId="{A9CEA26A-DAB6-48FE-B068-E09C3A46D059}"/>
    <pc:docChg chg="custSel delSld modSld">
      <pc:chgData name="Jessica Jenkins" userId="f8594302-f49f-472f-9dee-37ecdda694fe" providerId="ADAL" clId="{A9CEA26A-DAB6-48FE-B068-E09C3A46D059}" dt="2019-09-30T15:11:18.688" v="34" actId="1440"/>
      <pc:docMkLst>
        <pc:docMk/>
      </pc:docMkLst>
      <pc:sldChg chg="delCm modNotesTx">
        <pc:chgData name="Jessica Jenkins" userId="f8594302-f49f-472f-9dee-37ecdda694fe" providerId="ADAL" clId="{A9CEA26A-DAB6-48FE-B068-E09C3A46D059}" dt="2019-09-30T15:08:35.465" v="13" actId="1592"/>
        <pc:sldMkLst>
          <pc:docMk/>
          <pc:sldMk cId="3346971113" sldId="274"/>
        </pc:sldMkLst>
      </pc:sldChg>
      <pc:sldChg chg="del">
        <pc:chgData name="Jessica Jenkins" userId="f8594302-f49f-472f-9dee-37ecdda694fe" providerId="ADAL" clId="{A9CEA26A-DAB6-48FE-B068-E09C3A46D059}" dt="2019-09-30T15:07:46.744" v="0" actId="2696"/>
        <pc:sldMkLst>
          <pc:docMk/>
          <pc:sldMk cId="2678217308" sldId="310"/>
        </pc:sldMkLst>
      </pc:sldChg>
      <pc:sldChg chg="addSp delSp modSp delCm">
        <pc:chgData name="Jessica Jenkins" userId="f8594302-f49f-472f-9dee-37ecdda694fe" providerId="ADAL" clId="{A9CEA26A-DAB6-48FE-B068-E09C3A46D059}" dt="2019-09-30T15:11:18.688" v="34" actId="1440"/>
        <pc:sldMkLst>
          <pc:docMk/>
          <pc:sldMk cId="1345144660" sldId="313"/>
        </pc:sldMkLst>
        <pc:spChg chg="mod">
          <ac:chgData name="Jessica Jenkins" userId="f8594302-f49f-472f-9dee-37ecdda694fe" providerId="ADAL" clId="{A9CEA26A-DAB6-48FE-B068-E09C3A46D059}" dt="2019-09-30T15:10:30.655" v="26" actId="14100"/>
          <ac:spMkLst>
            <pc:docMk/>
            <pc:sldMk cId="1345144660" sldId="313"/>
            <ac:spMk id="6" creationId="{00000000-0000-0000-0000-000000000000}"/>
          </ac:spMkLst>
        </pc:spChg>
        <pc:picChg chg="add del mod">
          <ac:chgData name="Jessica Jenkins" userId="f8594302-f49f-472f-9dee-37ecdda694fe" providerId="ADAL" clId="{A9CEA26A-DAB6-48FE-B068-E09C3A46D059}" dt="2019-09-30T15:10:37.806" v="30" actId="478"/>
          <ac:picMkLst>
            <pc:docMk/>
            <pc:sldMk cId="1345144660" sldId="313"/>
            <ac:picMk id="2" creationId="{912F56F9-7594-44FE-B665-E836AC488017}"/>
          </ac:picMkLst>
        </pc:picChg>
        <pc:picChg chg="add mod">
          <ac:chgData name="Jessica Jenkins" userId="f8594302-f49f-472f-9dee-37ecdda694fe" providerId="ADAL" clId="{A9CEA26A-DAB6-48FE-B068-E09C3A46D059}" dt="2019-09-30T15:11:18.688" v="34" actId="1440"/>
          <ac:picMkLst>
            <pc:docMk/>
            <pc:sldMk cId="1345144660" sldId="313"/>
            <ac:picMk id="3" creationId="{5D48EFD7-37CD-4A2D-98E5-6DD675712335}"/>
          </ac:picMkLst>
        </pc:picChg>
        <pc:picChg chg="del">
          <ac:chgData name="Jessica Jenkins" userId="f8594302-f49f-472f-9dee-37ecdda694fe" providerId="ADAL" clId="{A9CEA26A-DAB6-48FE-B068-E09C3A46D059}" dt="2019-09-30T15:10:03.489" v="16" actId="478"/>
          <ac:picMkLst>
            <pc:docMk/>
            <pc:sldMk cId="1345144660" sldId="313"/>
            <ac:picMk id="4" creationId="{73E877FB-5E48-4F84-8794-9D563C797667}"/>
          </ac:picMkLst>
        </pc:picChg>
      </pc:sldChg>
      <pc:sldChg chg="delCm">
        <pc:chgData name="Jessica Jenkins" userId="f8594302-f49f-472f-9dee-37ecdda694fe" providerId="ADAL" clId="{A9CEA26A-DAB6-48FE-B068-E09C3A46D059}" dt="2019-09-30T15:08:51.056" v="14" actId="1592"/>
        <pc:sldMkLst>
          <pc:docMk/>
          <pc:sldMk cId="1742603955" sldId="398"/>
        </pc:sldMkLst>
      </pc:sldChg>
      <pc:sldChg chg="delCm">
        <pc:chgData name="Jessica Jenkins" userId="f8594302-f49f-472f-9dee-37ecdda694fe" providerId="ADAL" clId="{A9CEA26A-DAB6-48FE-B068-E09C3A46D059}" dt="2019-09-30T15:09:03.148" v="15" actId="1592"/>
        <pc:sldMkLst>
          <pc:docMk/>
          <pc:sldMk cId="3912531402" sldId="399"/>
        </pc:sldMkLst>
      </pc:sldChg>
    </pc:docChg>
  </pc:docChgLst>
  <pc:docChgLst>
    <pc:chgData name="Paola Gilliam" userId="S::paola.gilliam@publicimpact.com::1e5351c2-6db1-4282-b9a4-70313b8c54c7" providerId="AD" clId="Web-{5F2ECC6E-12AA-EC03-1A4D-6A8A4B7F6894}"/>
    <pc:docChg chg="addSld delSld addMainMaster">
      <pc:chgData name="Paola Gilliam" userId="S::paola.gilliam@publicimpact.com::1e5351c2-6db1-4282-b9a4-70313b8c54c7" providerId="AD" clId="Web-{5F2ECC6E-12AA-EC03-1A4D-6A8A4B7F6894}" dt="2019-11-01T16:08:59.097" v="1"/>
      <pc:docMkLst>
        <pc:docMk/>
      </pc:docMkLst>
      <pc:sldChg chg="del">
        <pc:chgData name="Paola Gilliam" userId="S::paola.gilliam@publicimpact.com::1e5351c2-6db1-4282-b9a4-70313b8c54c7" providerId="AD" clId="Web-{5F2ECC6E-12AA-EC03-1A4D-6A8A4B7F6894}" dt="2019-11-01T16:08:59.097" v="1"/>
        <pc:sldMkLst>
          <pc:docMk/>
          <pc:sldMk cId="3915324196" sldId="600"/>
        </pc:sldMkLst>
      </pc:sldChg>
      <pc:sldChg chg="add">
        <pc:chgData name="Paola Gilliam" userId="S::paola.gilliam@publicimpact.com::1e5351c2-6db1-4282-b9a4-70313b8c54c7" providerId="AD" clId="Web-{5F2ECC6E-12AA-EC03-1A4D-6A8A4B7F6894}" dt="2019-11-01T16:08:50.190" v="0"/>
        <pc:sldMkLst>
          <pc:docMk/>
          <pc:sldMk cId="1261475378" sldId="601"/>
        </pc:sldMkLst>
      </pc:sldChg>
      <pc:sldMasterChg chg="add addSldLayout">
        <pc:chgData name="Paola Gilliam" userId="S::paola.gilliam@publicimpact.com::1e5351c2-6db1-4282-b9a4-70313b8c54c7" providerId="AD" clId="Web-{5F2ECC6E-12AA-EC03-1A4D-6A8A4B7F6894}" dt="2019-11-01T16:08:50.190" v="0"/>
        <pc:sldMasterMkLst>
          <pc:docMk/>
          <pc:sldMasterMk cId="2100559752" sldId="2147483696"/>
        </pc:sldMasterMkLst>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3864887705" sldId="2147483697"/>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1155412879" sldId="2147483698"/>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4113171767" sldId="2147483699"/>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3817962281" sldId="2147483700"/>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64027079" sldId="2147483701"/>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1786508234" sldId="2147483702"/>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4129942284" sldId="2147483703"/>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1542394822" sldId="2147483704"/>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538558885" sldId="2147483705"/>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1737067063" sldId="2147483706"/>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2996591338" sldId="2147483707"/>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424311884" sldId="2147483708"/>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1527822912" sldId="2147483709"/>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642677091" sldId="2147483710"/>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3472795668" sldId="2147483711"/>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3592465176" sldId="2147483712"/>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3738731976" sldId="2147483713"/>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2151116754" sldId="2147483714"/>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1309049919" sldId="2147483715"/>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3503061933" sldId="2147483716"/>
          </pc:sldLayoutMkLst>
        </pc:sldLayoutChg>
        <pc:sldLayoutChg chg="add">
          <pc:chgData name="Paola Gilliam" userId="S::paola.gilliam@publicimpact.com::1e5351c2-6db1-4282-b9a4-70313b8c54c7" providerId="AD" clId="Web-{5F2ECC6E-12AA-EC03-1A4D-6A8A4B7F6894}" dt="2019-11-01T16:08:50.190" v="0"/>
          <pc:sldLayoutMkLst>
            <pc:docMk/>
            <pc:sldMasterMk cId="2100559752" sldId="2147483696"/>
            <pc:sldLayoutMk cId="2346511395" sldId="2147483717"/>
          </pc:sldLayoutMkLst>
        </pc:sldLayoutChg>
      </pc:sldMasterChg>
    </pc:docChg>
  </pc:docChgLst>
  <pc:docChgLst>
    <pc:chgData name="Sharon Barrett" userId="S::sharon.barrett@publicimpact.com::4396ee7a-2c4c-487e-bf89-70f36f6bd5e4" providerId="AD" clId="Web-{86C6D4F9-C210-30C8-1472-239C88189EB8}"/>
    <pc:docChg chg="modSld">
      <pc:chgData name="Sharon Barrett" userId="S::sharon.barrett@publicimpact.com::4396ee7a-2c4c-487e-bf89-70f36f6bd5e4" providerId="AD" clId="Web-{86C6D4F9-C210-30C8-1472-239C88189EB8}" dt="2019-09-30T16:19:30.494" v="1" actId="20577"/>
      <pc:docMkLst>
        <pc:docMk/>
      </pc:docMkLst>
      <pc:sldChg chg="modSp">
        <pc:chgData name="Sharon Barrett" userId="S::sharon.barrett@publicimpact.com::4396ee7a-2c4c-487e-bf89-70f36f6bd5e4" providerId="AD" clId="Web-{86C6D4F9-C210-30C8-1472-239C88189EB8}" dt="2019-09-30T16:19:30.494" v="1" actId="20577"/>
        <pc:sldMkLst>
          <pc:docMk/>
          <pc:sldMk cId="4220231849" sldId="403"/>
        </pc:sldMkLst>
        <pc:spChg chg="mod">
          <ac:chgData name="Sharon Barrett" userId="S::sharon.barrett@publicimpact.com::4396ee7a-2c4c-487e-bf89-70f36f6bd5e4" providerId="AD" clId="Web-{86C6D4F9-C210-30C8-1472-239C88189EB8}" dt="2019-09-30T16:19:30.494" v="1" actId="20577"/>
          <ac:spMkLst>
            <pc:docMk/>
            <pc:sldMk cId="4220231849" sldId="403"/>
            <ac:spMk id="3" creationId="{16EFF040-E2CB-4D1A-8CE6-22DBF884BFC4}"/>
          </ac:spMkLst>
        </pc:spChg>
      </pc:sldChg>
    </pc:docChg>
  </pc:docChgLst>
  <pc:docChgLst>
    <pc:chgData name="Beverley Tyndall" userId="788f043e-28d2-46fd-a06d-254047806ba2" providerId="ADAL" clId="{13FBD07E-541F-49A9-AAE7-B16E8C2E7552}"/>
    <pc:docChg chg="custSel modSld">
      <pc:chgData name="Beverley Tyndall" userId="788f043e-28d2-46fd-a06d-254047806ba2" providerId="ADAL" clId="{13FBD07E-541F-49A9-AAE7-B16E8C2E7552}" dt="2019-11-08T22:00:18.925" v="63"/>
      <pc:docMkLst>
        <pc:docMk/>
      </pc:docMkLst>
      <pc:sldChg chg="modNotesTx">
        <pc:chgData name="Beverley Tyndall" userId="788f043e-28d2-46fd-a06d-254047806ba2" providerId="ADAL" clId="{13FBD07E-541F-49A9-AAE7-B16E8C2E7552}" dt="2019-11-08T21:58:25.600" v="58" actId="20577"/>
        <pc:sldMkLst>
          <pc:docMk/>
          <pc:sldMk cId="1701994973" sldId="256"/>
        </pc:sldMkLst>
      </pc:sldChg>
      <pc:sldChg chg="delSp">
        <pc:chgData name="Beverley Tyndall" userId="788f043e-28d2-46fd-a06d-254047806ba2" providerId="ADAL" clId="{13FBD07E-541F-49A9-AAE7-B16E8C2E7552}" dt="2019-11-08T22:00:18.925" v="63"/>
        <pc:sldMkLst>
          <pc:docMk/>
          <pc:sldMk cId="96103897" sldId="307"/>
        </pc:sldMkLst>
        <pc:spChg chg="del">
          <ac:chgData name="Beverley Tyndall" userId="788f043e-28d2-46fd-a06d-254047806ba2" providerId="ADAL" clId="{13FBD07E-541F-49A9-AAE7-B16E8C2E7552}" dt="2019-11-08T22:00:18.925" v="63"/>
          <ac:spMkLst>
            <pc:docMk/>
            <pc:sldMk cId="96103897" sldId="307"/>
            <ac:spMk id="2" creationId="{5A9D83BC-E1B2-4723-9F0A-F5F9102EAD38}"/>
          </ac:spMkLst>
        </pc:spChg>
      </pc:sldChg>
      <pc:sldChg chg="addSp delSp modSp">
        <pc:chgData name="Beverley Tyndall" userId="788f043e-28d2-46fd-a06d-254047806ba2" providerId="ADAL" clId="{13FBD07E-541F-49A9-AAE7-B16E8C2E7552}" dt="2019-11-08T21:59:53.378" v="62" actId="1076"/>
        <pc:sldMkLst>
          <pc:docMk/>
          <pc:sldMk cId="4220231849" sldId="403"/>
        </pc:sldMkLst>
        <pc:spChg chg="add mod">
          <ac:chgData name="Beverley Tyndall" userId="788f043e-28d2-46fd-a06d-254047806ba2" providerId="ADAL" clId="{13FBD07E-541F-49A9-AAE7-B16E8C2E7552}" dt="2019-11-08T21:59:53.378" v="62" actId="1076"/>
          <ac:spMkLst>
            <pc:docMk/>
            <pc:sldMk cId="4220231849" sldId="403"/>
            <ac:spMk id="7" creationId="{5BBD01F7-5B8B-4D6D-8CE7-8C4AA58AE757}"/>
          </ac:spMkLst>
        </pc:spChg>
        <pc:spChg chg="del">
          <ac:chgData name="Beverley Tyndall" userId="788f043e-28d2-46fd-a06d-254047806ba2" providerId="ADAL" clId="{13FBD07E-541F-49A9-AAE7-B16E8C2E7552}" dt="2019-11-08T21:58:30.981" v="59" actId="478"/>
          <ac:spMkLst>
            <pc:docMk/>
            <pc:sldMk cId="4220231849" sldId="403"/>
            <ac:spMk id="10" creationId="{2815F04E-0BF1-4C09-8B52-534882A10453}"/>
          </ac:spMkLst>
        </pc:spChg>
      </pc:sldChg>
    </pc:docChg>
  </pc:docChgLst>
  <pc:docChgLst>
    <pc:chgData name="Jessica Jenkins" userId="f8594302-f49f-472f-9dee-37ecdda694fe" providerId="ADAL" clId="{FEC80543-D02F-4745-BF4C-C07AA39C7A6B}"/>
    <pc:docChg chg="custSel addSld delSld modSld modMainMaster">
      <pc:chgData name="Jessica Jenkins" userId="f8594302-f49f-472f-9dee-37ecdda694fe" providerId="ADAL" clId="{FEC80543-D02F-4745-BF4C-C07AA39C7A6B}" dt="2019-08-21T17:48:54.247" v="106" actId="114"/>
      <pc:docMkLst>
        <pc:docMk/>
      </pc:docMkLst>
      <pc:sldChg chg="addCm modCm modNotesTx">
        <pc:chgData name="Jessica Jenkins" userId="f8594302-f49f-472f-9dee-37ecdda694fe" providerId="ADAL" clId="{FEC80543-D02F-4745-BF4C-C07AA39C7A6B}" dt="2019-08-21T17:48:54.247" v="106" actId="114"/>
        <pc:sldMkLst>
          <pc:docMk/>
          <pc:sldMk cId="1701994973" sldId="256"/>
        </pc:sldMkLst>
      </pc:sldChg>
      <pc:sldChg chg="modSp add addCm modCm">
        <pc:chgData name="Jessica Jenkins" userId="f8594302-f49f-472f-9dee-37ecdda694fe" providerId="ADAL" clId="{FEC80543-D02F-4745-BF4C-C07AA39C7A6B}" dt="2019-08-21T17:41:38.110" v="79"/>
        <pc:sldMkLst>
          <pc:docMk/>
          <pc:sldMk cId="3346971113" sldId="274"/>
        </pc:sldMkLst>
        <pc:spChg chg="mod">
          <ac:chgData name="Jessica Jenkins" userId="f8594302-f49f-472f-9dee-37ecdda694fe" providerId="ADAL" clId="{FEC80543-D02F-4745-BF4C-C07AA39C7A6B}" dt="2019-08-21T17:38:09.345" v="36" actId="404"/>
          <ac:spMkLst>
            <pc:docMk/>
            <pc:sldMk cId="3346971113" sldId="274"/>
            <ac:spMk id="25" creationId="{E21C7083-D199-4F93-A2B8-F2B760344108}"/>
          </ac:spMkLst>
        </pc:spChg>
        <pc:graphicFrameChg chg="mod">
          <ac:chgData name="Jessica Jenkins" userId="f8594302-f49f-472f-9dee-37ecdda694fe" providerId="ADAL" clId="{FEC80543-D02F-4745-BF4C-C07AA39C7A6B}" dt="2019-08-21T17:41:11.275" v="75" actId="20577"/>
          <ac:graphicFrameMkLst>
            <pc:docMk/>
            <pc:sldMk cId="3346971113" sldId="274"/>
            <ac:graphicFrameMk id="23" creationId="{7C1BC40F-62B8-4D74-81B2-A62BFB5EFBCF}"/>
          </ac:graphicFrameMkLst>
        </pc:graphicFrameChg>
      </pc:sldChg>
      <pc:sldChg chg="addSp modSp modAnim">
        <pc:chgData name="Jessica Jenkins" userId="f8594302-f49f-472f-9dee-37ecdda694fe" providerId="ADAL" clId="{FEC80543-D02F-4745-BF4C-C07AA39C7A6B}" dt="2019-08-21T17:47:47.355" v="103" actId="1076"/>
        <pc:sldMkLst>
          <pc:docMk/>
          <pc:sldMk cId="302920657" sldId="287"/>
        </pc:sldMkLst>
        <pc:spChg chg="mod">
          <ac:chgData name="Jessica Jenkins" userId="f8594302-f49f-472f-9dee-37ecdda694fe" providerId="ADAL" clId="{FEC80543-D02F-4745-BF4C-C07AA39C7A6B}" dt="2019-08-21T17:40:18.387" v="47" actId="207"/>
          <ac:spMkLst>
            <pc:docMk/>
            <pc:sldMk cId="302920657" sldId="287"/>
            <ac:spMk id="8" creationId="{00000000-0000-0000-0000-000000000000}"/>
          </ac:spMkLst>
        </pc:spChg>
        <pc:spChg chg="add">
          <ac:chgData name="Jessica Jenkins" userId="f8594302-f49f-472f-9dee-37ecdda694fe" providerId="ADAL" clId="{FEC80543-D02F-4745-BF4C-C07AA39C7A6B}" dt="2019-08-21T17:47:40.331" v="101"/>
          <ac:spMkLst>
            <pc:docMk/>
            <pc:sldMk cId="302920657" sldId="287"/>
            <ac:spMk id="16" creationId="{397D2265-C41A-4803-9710-2FE245D4B710}"/>
          </ac:spMkLst>
        </pc:spChg>
        <pc:spChg chg="add">
          <ac:chgData name="Jessica Jenkins" userId="f8594302-f49f-472f-9dee-37ecdda694fe" providerId="ADAL" clId="{FEC80543-D02F-4745-BF4C-C07AA39C7A6B}" dt="2019-08-21T17:47:40.331" v="101"/>
          <ac:spMkLst>
            <pc:docMk/>
            <pc:sldMk cId="302920657" sldId="287"/>
            <ac:spMk id="17" creationId="{5F423E43-4AB1-4103-951C-A100E7EECCC2}"/>
          </ac:spMkLst>
        </pc:spChg>
        <pc:grpChg chg="mod">
          <ac:chgData name="Jessica Jenkins" userId="f8594302-f49f-472f-9dee-37ecdda694fe" providerId="ADAL" clId="{FEC80543-D02F-4745-BF4C-C07AA39C7A6B}" dt="2019-08-21T17:47:47.355" v="103" actId="1076"/>
          <ac:grpSpMkLst>
            <pc:docMk/>
            <pc:sldMk cId="302920657" sldId="287"/>
            <ac:grpSpMk id="11" creationId="{00000000-0000-0000-0000-000000000000}"/>
          </ac:grpSpMkLst>
        </pc:grpChg>
      </pc:sldChg>
      <pc:sldChg chg="modTransition delCm">
        <pc:chgData name="Jessica Jenkins" userId="f8594302-f49f-472f-9dee-37ecdda694fe" providerId="ADAL" clId="{FEC80543-D02F-4745-BF4C-C07AA39C7A6B}" dt="2019-08-21T17:38:27.278" v="37"/>
        <pc:sldMkLst>
          <pc:docMk/>
          <pc:sldMk cId="2678217308" sldId="310"/>
        </pc:sldMkLst>
      </pc:sldChg>
      <pc:sldChg chg="modSp addCm">
        <pc:chgData name="Jessica Jenkins" userId="f8594302-f49f-472f-9dee-37ecdda694fe" providerId="ADAL" clId="{FEC80543-D02F-4745-BF4C-C07AA39C7A6B}" dt="2019-08-21T17:48:33.653" v="105"/>
        <pc:sldMkLst>
          <pc:docMk/>
          <pc:sldMk cId="1345144660" sldId="313"/>
        </pc:sldMkLst>
        <pc:picChg chg="mod">
          <ac:chgData name="Jessica Jenkins" userId="f8594302-f49f-472f-9dee-37ecdda694fe" providerId="ADAL" clId="{FEC80543-D02F-4745-BF4C-C07AA39C7A6B}" dt="2019-08-21T17:41:53.201" v="82" actId="1076"/>
          <ac:picMkLst>
            <pc:docMk/>
            <pc:sldMk cId="1345144660" sldId="313"/>
            <ac:picMk id="4" creationId="{73E877FB-5E48-4F84-8794-9D563C797667}"/>
          </ac:picMkLst>
        </pc:picChg>
      </pc:sldChg>
      <pc:sldChg chg="addSp delSp modSp modAnim">
        <pc:chgData name="Jessica Jenkins" userId="f8594302-f49f-472f-9dee-37ecdda694fe" providerId="ADAL" clId="{FEC80543-D02F-4745-BF4C-C07AA39C7A6B}" dt="2019-08-21T17:47:31.705" v="100" actId="478"/>
        <pc:sldMkLst>
          <pc:docMk/>
          <pc:sldMk cId="3877559965" sldId="319"/>
        </pc:sldMkLst>
        <pc:spChg chg="mod">
          <ac:chgData name="Jessica Jenkins" userId="f8594302-f49f-472f-9dee-37ecdda694fe" providerId="ADAL" clId="{FEC80543-D02F-4745-BF4C-C07AA39C7A6B}" dt="2019-08-21T17:43:13.938" v="87" actId="113"/>
          <ac:spMkLst>
            <pc:docMk/>
            <pc:sldMk cId="3877559965" sldId="319"/>
            <ac:spMk id="2" creationId="{835B8B8E-7B18-47EC-B3AE-AD40CB5ABA25}"/>
          </ac:spMkLst>
        </pc:spChg>
        <pc:spChg chg="add">
          <ac:chgData name="Jessica Jenkins" userId="f8594302-f49f-472f-9dee-37ecdda694fe" providerId="ADAL" clId="{FEC80543-D02F-4745-BF4C-C07AA39C7A6B}" dt="2019-08-21T17:46:25.725" v="95"/>
          <ac:spMkLst>
            <pc:docMk/>
            <pc:sldMk cId="3877559965" sldId="319"/>
            <ac:spMk id="6" creationId="{4198A667-B4DB-4918-882B-48F754FAF3A8}"/>
          </ac:spMkLst>
        </pc:spChg>
        <pc:spChg chg="add mod">
          <ac:chgData name="Jessica Jenkins" userId="f8594302-f49f-472f-9dee-37ecdda694fe" providerId="ADAL" clId="{FEC80543-D02F-4745-BF4C-C07AA39C7A6B}" dt="2019-08-21T17:46:28.546" v="97" actId="20577"/>
          <ac:spMkLst>
            <pc:docMk/>
            <pc:sldMk cId="3877559965" sldId="319"/>
            <ac:spMk id="7" creationId="{B53B57DF-FE35-4357-9BD2-5E453BC1C71C}"/>
          </ac:spMkLst>
        </pc:spChg>
        <pc:picChg chg="del mod">
          <ac:chgData name="Jessica Jenkins" userId="f8594302-f49f-472f-9dee-37ecdda694fe" providerId="ADAL" clId="{FEC80543-D02F-4745-BF4C-C07AA39C7A6B}" dt="2019-08-21T17:47:31.705" v="100" actId="478"/>
          <ac:picMkLst>
            <pc:docMk/>
            <pc:sldMk cId="3877559965" sldId="319"/>
            <ac:picMk id="5" creationId="{5DD4FBE4-FFA3-4077-8170-294C3925F701}"/>
          </ac:picMkLst>
        </pc:picChg>
      </pc:sldChg>
      <pc:sldChg chg="modSp">
        <pc:chgData name="Jessica Jenkins" userId="f8594302-f49f-472f-9dee-37ecdda694fe" providerId="ADAL" clId="{FEC80543-D02F-4745-BF4C-C07AA39C7A6B}" dt="2019-08-21T17:39:46.517" v="45" actId="207"/>
        <pc:sldMkLst>
          <pc:docMk/>
          <pc:sldMk cId="2996582854" sldId="397"/>
        </pc:sldMkLst>
        <pc:graphicFrameChg chg="modGraphic">
          <ac:chgData name="Jessica Jenkins" userId="f8594302-f49f-472f-9dee-37ecdda694fe" providerId="ADAL" clId="{FEC80543-D02F-4745-BF4C-C07AA39C7A6B}" dt="2019-08-21T17:39:46.517" v="45" actId="207"/>
          <ac:graphicFrameMkLst>
            <pc:docMk/>
            <pc:sldMk cId="2996582854" sldId="397"/>
            <ac:graphicFrameMk id="3" creationId="{00000000-0000-0000-0000-000000000000}"/>
          </ac:graphicFrameMkLst>
        </pc:graphicFrameChg>
      </pc:sldChg>
      <pc:sldChg chg="addCm">
        <pc:chgData name="Jessica Jenkins" userId="f8594302-f49f-472f-9dee-37ecdda694fe" providerId="ADAL" clId="{FEC80543-D02F-4745-BF4C-C07AA39C7A6B}" dt="2019-08-21T17:48:08.071" v="104"/>
        <pc:sldMkLst>
          <pc:docMk/>
          <pc:sldMk cId="1742603955" sldId="398"/>
        </pc:sldMkLst>
      </pc:sldChg>
      <pc:sldChg chg="modSp">
        <pc:chgData name="Jessica Jenkins" userId="f8594302-f49f-472f-9dee-37ecdda694fe" providerId="ADAL" clId="{FEC80543-D02F-4745-BF4C-C07AA39C7A6B}" dt="2019-08-21T17:42:09.080" v="83" actId="207"/>
        <pc:sldMkLst>
          <pc:docMk/>
          <pc:sldMk cId="3912531402" sldId="399"/>
        </pc:sldMkLst>
        <pc:spChg chg="mod">
          <ac:chgData name="Jessica Jenkins" userId="f8594302-f49f-472f-9dee-37ecdda694fe" providerId="ADAL" clId="{FEC80543-D02F-4745-BF4C-C07AA39C7A6B}" dt="2019-08-21T17:42:09.080" v="83" actId="207"/>
          <ac:spMkLst>
            <pc:docMk/>
            <pc:sldMk cId="3912531402" sldId="399"/>
            <ac:spMk id="2" creationId="{37752599-7F41-4BA0-8DFF-806B2BB372F3}"/>
          </ac:spMkLst>
        </pc:spChg>
      </pc:sldChg>
      <pc:sldChg chg="addSp modAnim">
        <pc:chgData name="Jessica Jenkins" userId="f8594302-f49f-472f-9dee-37ecdda694fe" providerId="ADAL" clId="{FEC80543-D02F-4745-BF4C-C07AA39C7A6B}" dt="2019-08-21T17:46:01.472" v="94"/>
        <pc:sldMkLst>
          <pc:docMk/>
          <pc:sldMk cId="4220231849" sldId="403"/>
        </pc:sldMkLst>
        <pc:spChg chg="add">
          <ac:chgData name="Jessica Jenkins" userId="f8594302-f49f-472f-9dee-37ecdda694fe" providerId="ADAL" clId="{FEC80543-D02F-4745-BF4C-C07AA39C7A6B}" dt="2019-08-21T17:46:01.472" v="94"/>
          <ac:spMkLst>
            <pc:docMk/>
            <pc:sldMk cId="4220231849" sldId="403"/>
            <ac:spMk id="5" creationId="{9DB74023-6872-4270-A310-EB9A7A4ED045}"/>
          </ac:spMkLst>
        </pc:spChg>
        <pc:spChg chg="add">
          <ac:chgData name="Jessica Jenkins" userId="f8594302-f49f-472f-9dee-37ecdda694fe" providerId="ADAL" clId="{FEC80543-D02F-4745-BF4C-C07AA39C7A6B}" dt="2019-08-21T17:46:01.472" v="94"/>
          <ac:spMkLst>
            <pc:docMk/>
            <pc:sldMk cId="4220231849" sldId="403"/>
            <ac:spMk id="6" creationId="{82B51170-DB16-4964-8157-947A203B8E75}"/>
          </ac:spMkLst>
        </pc:spChg>
      </pc:sldChg>
      <pc:sldChg chg="modSp add">
        <pc:chgData name="Jessica Jenkins" userId="f8594302-f49f-472f-9dee-37ecdda694fe" providerId="ADAL" clId="{FEC80543-D02F-4745-BF4C-C07AA39C7A6B}" dt="2019-08-21T17:42:38.314" v="85"/>
        <pc:sldMkLst>
          <pc:docMk/>
          <pc:sldMk cId="3972176610" sldId="404"/>
        </pc:sldMkLst>
        <pc:spChg chg="mod">
          <ac:chgData name="Jessica Jenkins" userId="f8594302-f49f-472f-9dee-37ecdda694fe" providerId="ADAL" clId="{FEC80543-D02F-4745-BF4C-C07AA39C7A6B}" dt="2019-08-21T17:42:38.314" v="85"/>
          <ac:spMkLst>
            <pc:docMk/>
            <pc:sldMk cId="3972176610" sldId="404"/>
            <ac:spMk id="2" creationId="{B00DDFBE-B16C-476C-B1DF-9BFBCF6C7A2B}"/>
          </ac:spMkLst>
        </pc:spChg>
      </pc:sldChg>
      <pc:sldMasterChg chg="modSp">
        <pc:chgData name="Jessica Jenkins" userId="f8594302-f49f-472f-9dee-37ecdda694fe" providerId="ADAL" clId="{FEC80543-D02F-4745-BF4C-C07AA39C7A6B}" dt="2019-08-21T17:45:30.576" v="91" actId="20577"/>
        <pc:sldMasterMkLst>
          <pc:docMk/>
          <pc:sldMasterMk cId="2100559752" sldId="2147483660"/>
        </pc:sldMasterMkLst>
        <pc:spChg chg="mod">
          <ac:chgData name="Jessica Jenkins" userId="f8594302-f49f-472f-9dee-37ecdda694fe" providerId="ADAL" clId="{FEC80543-D02F-4745-BF4C-C07AA39C7A6B}" dt="2019-08-21T17:45:30.576" v="91" actId="20577"/>
          <ac:spMkLst>
            <pc:docMk/>
            <pc:sldMasterMk cId="2100559752" sldId="2147483660"/>
            <ac:spMk id="2" creationId="{C97A1980-C1E7-4631-A191-0B36937451D5}"/>
          </ac:spMkLst>
        </pc:spChg>
      </pc:sldMasterChg>
    </pc:docChg>
  </pc:docChgLst>
  <pc:docChgLst>
    <pc:chgData name="Jessica Jenkins" userId="f8594302-f49f-472f-9dee-37ecdda694fe" providerId="ADAL" clId="{0D76F8C1-1F35-47BE-A82A-196FC375F3F3}"/>
    <pc:docChg chg="addSld modSld sldOrd">
      <pc:chgData name="Jessica Jenkins" userId="f8594302-f49f-472f-9dee-37ecdda694fe" providerId="ADAL" clId="{0D76F8C1-1F35-47BE-A82A-196FC375F3F3}" dt="2019-09-16T13:58:42.510" v="77" actId="20577"/>
      <pc:docMkLst>
        <pc:docMk/>
      </pc:docMkLst>
      <pc:sldChg chg="delCm modNotesTx">
        <pc:chgData name="Jessica Jenkins" userId="f8594302-f49f-472f-9dee-37ecdda694fe" providerId="ADAL" clId="{0D76F8C1-1F35-47BE-A82A-196FC375F3F3}" dt="2019-09-16T13:58:42.510" v="77" actId="20577"/>
        <pc:sldMkLst>
          <pc:docMk/>
          <pc:sldMk cId="1701994973" sldId="256"/>
        </pc:sldMkLst>
      </pc:sldChg>
      <pc:sldChg chg="addSp modSp modAnim addCm delCm modCm">
        <pc:chgData name="Jessica Jenkins" userId="f8594302-f49f-472f-9dee-37ecdda694fe" providerId="ADAL" clId="{0D76F8C1-1F35-47BE-A82A-196FC375F3F3}" dt="2019-09-16T13:58:10.200" v="54"/>
        <pc:sldMkLst>
          <pc:docMk/>
          <pc:sldMk cId="3346971113" sldId="274"/>
        </pc:sldMkLst>
        <pc:spChg chg="add mod">
          <ac:chgData name="Jessica Jenkins" userId="f8594302-f49f-472f-9dee-37ecdda694fe" providerId="ADAL" clId="{0D76F8C1-1F35-47BE-A82A-196FC375F3F3}" dt="2019-09-16T13:56:03.776" v="40" actId="1076"/>
          <ac:spMkLst>
            <pc:docMk/>
            <pc:sldMk cId="3346971113" sldId="274"/>
            <ac:spMk id="14" creationId="{059FA772-99AD-49D5-833D-6653B603AAB9}"/>
          </ac:spMkLst>
        </pc:spChg>
        <pc:spChg chg="add mod">
          <ac:chgData name="Jessica Jenkins" userId="f8594302-f49f-472f-9dee-37ecdda694fe" providerId="ADAL" clId="{0D76F8C1-1F35-47BE-A82A-196FC375F3F3}" dt="2019-09-16T13:55:59.740" v="39" actId="1076"/>
          <ac:spMkLst>
            <pc:docMk/>
            <pc:sldMk cId="3346971113" sldId="274"/>
            <ac:spMk id="15" creationId="{4A81BD30-9951-4D7B-BAFA-4E3FF9D4DB87}"/>
          </ac:spMkLst>
        </pc:spChg>
        <pc:spChg chg="add mod">
          <ac:chgData name="Jessica Jenkins" userId="f8594302-f49f-472f-9dee-37ecdda694fe" providerId="ADAL" clId="{0D76F8C1-1F35-47BE-A82A-196FC375F3F3}" dt="2019-09-16T13:56:12.719" v="42" actId="1076"/>
          <ac:spMkLst>
            <pc:docMk/>
            <pc:sldMk cId="3346971113" sldId="274"/>
            <ac:spMk id="16" creationId="{A045582A-57E9-46B5-A152-AF4CC4BB247A}"/>
          </ac:spMkLst>
        </pc:spChg>
        <pc:spChg chg="add mod">
          <ac:chgData name="Jessica Jenkins" userId="f8594302-f49f-472f-9dee-37ecdda694fe" providerId="ADAL" clId="{0D76F8C1-1F35-47BE-A82A-196FC375F3F3}" dt="2019-09-16T13:56:42.078" v="47" actId="1076"/>
          <ac:spMkLst>
            <pc:docMk/>
            <pc:sldMk cId="3346971113" sldId="274"/>
            <ac:spMk id="17" creationId="{2F96E107-FB8F-4C66-B8E6-3D1C6655564C}"/>
          </ac:spMkLst>
        </pc:spChg>
        <pc:spChg chg="add mod">
          <ac:chgData name="Jessica Jenkins" userId="f8594302-f49f-472f-9dee-37ecdda694fe" providerId="ADAL" clId="{0D76F8C1-1F35-47BE-A82A-196FC375F3F3}" dt="2019-09-16T13:56:38.738" v="46" actId="1076"/>
          <ac:spMkLst>
            <pc:docMk/>
            <pc:sldMk cId="3346971113" sldId="274"/>
            <ac:spMk id="18" creationId="{1DF981AC-59E1-45AB-B9BD-E254B9710B51}"/>
          </ac:spMkLst>
        </pc:spChg>
        <pc:spChg chg="add mod">
          <ac:chgData name="Jessica Jenkins" userId="f8594302-f49f-472f-9dee-37ecdda694fe" providerId="ADAL" clId="{0D76F8C1-1F35-47BE-A82A-196FC375F3F3}" dt="2019-09-16T13:56:57.318" v="49" actId="1076"/>
          <ac:spMkLst>
            <pc:docMk/>
            <pc:sldMk cId="3346971113" sldId="274"/>
            <ac:spMk id="19" creationId="{8984309A-15CA-4FDB-9722-18499DC8880C}"/>
          </ac:spMkLst>
        </pc:spChg>
      </pc:sldChg>
      <pc:sldChg chg="addCm delCm modCm">
        <pc:chgData name="Jessica Jenkins" userId="f8594302-f49f-472f-9dee-37ecdda694fe" providerId="ADAL" clId="{0D76F8C1-1F35-47BE-A82A-196FC375F3F3}" dt="2019-09-16T13:51:08.131" v="23"/>
        <pc:sldMkLst>
          <pc:docMk/>
          <pc:sldMk cId="1345144660" sldId="313"/>
        </pc:sldMkLst>
      </pc:sldChg>
      <pc:sldChg chg="modNotesTx">
        <pc:chgData name="Jessica Jenkins" userId="f8594302-f49f-472f-9dee-37ecdda694fe" providerId="ADAL" clId="{0D76F8C1-1F35-47BE-A82A-196FC375F3F3}" dt="2019-09-16T13:43:24.312" v="7" actId="20577"/>
        <pc:sldMkLst>
          <pc:docMk/>
          <pc:sldMk cId="3877559965" sldId="319"/>
        </pc:sldMkLst>
      </pc:sldChg>
      <pc:sldChg chg="modNotesTx">
        <pc:chgData name="Jessica Jenkins" userId="f8594302-f49f-472f-9dee-37ecdda694fe" providerId="ADAL" clId="{0D76F8C1-1F35-47BE-A82A-196FC375F3F3}" dt="2019-09-16T13:44:16.590" v="17" actId="20577"/>
        <pc:sldMkLst>
          <pc:docMk/>
          <pc:sldMk cId="2996582854" sldId="397"/>
        </pc:sldMkLst>
      </pc:sldChg>
      <pc:sldChg chg="addCm delCm modCm modNotesTx">
        <pc:chgData name="Jessica Jenkins" userId="f8594302-f49f-472f-9dee-37ecdda694fe" providerId="ADAL" clId="{0D76F8C1-1F35-47BE-A82A-196FC375F3F3}" dt="2019-09-16T13:43:59.881" v="14"/>
        <pc:sldMkLst>
          <pc:docMk/>
          <pc:sldMk cId="1742603955" sldId="398"/>
        </pc:sldMkLst>
      </pc:sldChg>
      <pc:sldChg chg="modNotesTx">
        <pc:chgData name="Jessica Jenkins" userId="f8594302-f49f-472f-9dee-37ecdda694fe" providerId="ADAL" clId="{0D76F8C1-1F35-47BE-A82A-196FC375F3F3}" dt="2019-09-16T13:53:06.823" v="35" actId="20577"/>
        <pc:sldMkLst>
          <pc:docMk/>
          <pc:sldMk cId="3912531402" sldId="399"/>
        </pc:sldMkLst>
      </pc:sldChg>
      <pc:sldChg chg="modNotesTx">
        <pc:chgData name="Jessica Jenkins" userId="f8594302-f49f-472f-9dee-37ecdda694fe" providerId="ADAL" clId="{0D76F8C1-1F35-47BE-A82A-196FC375F3F3}" dt="2019-09-16T13:46:40.575" v="20" actId="20577"/>
        <pc:sldMkLst>
          <pc:docMk/>
          <pc:sldMk cId="3597584973" sldId="400"/>
        </pc:sldMkLst>
      </pc:sldChg>
      <pc:sldChg chg="delCm modNotesTx">
        <pc:chgData name="Jessica Jenkins" userId="f8594302-f49f-472f-9dee-37ecdda694fe" providerId="ADAL" clId="{0D76F8C1-1F35-47BE-A82A-196FC375F3F3}" dt="2019-09-16T13:42:37.150" v="3" actId="20577"/>
        <pc:sldMkLst>
          <pc:docMk/>
          <pc:sldMk cId="4220231849" sldId="403"/>
        </pc:sldMkLst>
      </pc:sldChg>
      <pc:sldChg chg="modNotesTx">
        <pc:chgData name="Jessica Jenkins" userId="f8594302-f49f-472f-9dee-37ecdda694fe" providerId="ADAL" clId="{0D76F8C1-1F35-47BE-A82A-196FC375F3F3}" dt="2019-09-16T13:43:28.519" v="9" actId="20577"/>
        <pc:sldMkLst>
          <pc:docMk/>
          <pc:sldMk cId="3972176610" sldId="404"/>
        </pc:sldMkLst>
      </pc:sldChg>
      <pc:sldChg chg="add">
        <pc:chgData name="Jessica Jenkins" userId="f8594302-f49f-472f-9dee-37ecdda694fe" providerId="ADAL" clId="{0D76F8C1-1F35-47BE-A82A-196FC375F3F3}" dt="2019-09-16T13:43:12.970" v="4"/>
        <pc:sldMkLst>
          <pc:docMk/>
          <pc:sldMk cId="3532139071" sldId="491"/>
        </pc:sldMkLst>
      </pc:sldChg>
      <pc:sldChg chg="add ord">
        <pc:chgData name="Jessica Jenkins" userId="f8594302-f49f-472f-9dee-37ecdda694fe" providerId="ADAL" clId="{0D76F8C1-1F35-47BE-A82A-196FC375F3F3}" dt="2019-09-16T13:51:58.317" v="24"/>
        <pc:sldMkLst>
          <pc:docMk/>
          <pc:sldMk cId="3915324196" sldId="6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9809882044484"/>
          <c:y val="1.8677404458458217E-2"/>
          <c:w val="0.86474203431925267"/>
          <c:h val="0.84077559055118112"/>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36C54"/>
              </a:solidFill>
              <a:ln>
                <a:noFill/>
              </a:ln>
              <a:effectLst/>
            </c:spPr>
            <c:extLst>
              <c:ext xmlns:c16="http://schemas.microsoft.com/office/drawing/2014/chart" uri="{C3380CC4-5D6E-409C-BE32-E72D297353CC}">
                <c16:uniqueId val="{00000001-3D25-40B4-AB56-3EDBA4C02595}"/>
              </c:ext>
            </c:extLst>
          </c:dPt>
          <c:dLbls>
            <c:dLbl>
              <c:idx val="0"/>
              <c:layout>
                <c:manualLayout>
                  <c:x val="0"/>
                  <c:y val="-0.26521914331010671"/>
                </c:manualLayout>
              </c:layout>
              <c:tx>
                <c:rich>
                  <a:bodyPr/>
                  <a:lstStyle/>
                  <a:p>
                    <a:fld id="{BE550B7B-FAE8-4B46-A4CD-CB27A07C77DC}" type="VALUE">
                      <a:rPr lang="en-US" smtClean="0"/>
                      <a:pPr/>
                      <a:t>[VALUE]</a:t>
                    </a:fld>
                    <a:r>
                      <a:rPr lang="en-US" baseline="30000" err="1"/>
                      <a:t>th</a:t>
                    </a:r>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25-40B4-AB56-3EDBA4C02595}"/>
                </c:ext>
              </c:extLst>
            </c:dLbl>
            <c:dLbl>
              <c:idx val="1"/>
              <c:layout>
                <c:manualLayout>
                  <c:x val="0"/>
                  <c:y val="-0.39222549362762255"/>
                </c:manualLayout>
              </c:layout>
              <c:tx>
                <c:rich>
                  <a:bodyPr/>
                  <a:lstStyle/>
                  <a:p>
                    <a:r>
                      <a:rPr lang="en-US"/>
                      <a:t>66</a:t>
                    </a:r>
                    <a:r>
                      <a:rPr lang="en-US" baseline="30000"/>
                      <a:t>th</a:t>
                    </a:r>
                    <a:r>
                      <a:rPr lang="en-US"/>
                      <a:t>-72</a:t>
                    </a:r>
                    <a:r>
                      <a:rPr lang="en-US" baseline="30000"/>
                      <a:t>nd</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25-40B4-AB56-3EDBA4C02595}"/>
                </c:ext>
              </c:extLst>
            </c:dLbl>
            <c:dLbl>
              <c:idx val="2"/>
              <c:layout>
                <c:manualLayout>
                  <c:x val="-2.3866222867675135E-3"/>
                  <c:y val="-0.4744060732448388"/>
                </c:manualLayout>
              </c:layout>
              <c:tx>
                <c:rich>
                  <a:bodyPr/>
                  <a:lstStyle/>
                  <a:p>
                    <a:r>
                      <a:rPr lang="en-US"/>
                      <a:t>75</a:t>
                    </a:r>
                    <a:r>
                      <a:rPr lang="en-US" baseline="30000"/>
                      <a:t>th</a:t>
                    </a:r>
                    <a:r>
                      <a:rPr lang="en-US"/>
                      <a:t>-85</a:t>
                    </a:r>
                    <a:r>
                      <a:rPr lang="en-US" baseline="30000"/>
                      <a:t>th</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25-40B4-AB56-3EDBA4C0259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Reading &amp; Math</c:v>
                </c:pt>
                <c:pt idx="1">
                  <c:v>Reading*</c:v>
                </c:pt>
                <c:pt idx="2">
                  <c:v>Math</c:v>
                </c:pt>
              </c:strCache>
            </c:strRef>
          </c:cat>
          <c:val>
            <c:numRef>
              <c:f>Sheet1!$B$2:$B$4</c:f>
              <c:numCache>
                <c:formatCode>General</c:formatCode>
                <c:ptCount val="3"/>
                <c:pt idx="0">
                  <c:v>50</c:v>
                </c:pt>
                <c:pt idx="1">
                  <c:v>66</c:v>
                </c:pt>
                <c:pt idx="2">
                  <c:v>75</c:v>
                </c:pt>
              </c:numCache>
            </c:numRef>
          </c:val>
          <c:extLst>
            <c:ext xmlns:c16="http://schemas.microsoft.com/office/drawing/2014/chart" uri="{C3380CC4-5D6E-409C-BE32-E72D297353CC}">
              <c16:uniqueId val="{00000004-3D25-40B4-AB56-3EDBA4C02595}"/>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cat>
            <c:strRef>
              <c:f>Sheet1!$A$2:$A$4</c:f>
              <c:strCache>
                <c:ptCount val="3"/>
                <c:pt idx="0">
                  <c:v>Reading &amp; Math</c:v>
                </c:pt>
                <c:pt idx="1">
                  <c:v>Reading*</c:v>
                </c:pt>
                <c:pt idx="2">
                  <c:v>Math</c:v>
                </c:pt>
              </c:strCache>
            </c:strRef>
          </c:cat>
          <c:val>
            <c:numRef>
              <c:f>Sheet1!$C$2:$C$4</c:f>
              <c:numCache>
                <c:formatCode>General</c:formatCode>
                <c:ptCount val="3"/>
                <c:pt idx="1">
                  <c:v>6</c:v>
                </c:pt>
                <c:pt idx="2">
                  <c:v>10</c:v>
                </c:pt>
              </c:numCache>
            </c:numRef>
          </c:val>
          <c:extLst>
            <c:ext xmlns:c16="http://schemas.microsoft.com/office/drawing/2014/chart" uri="{C3380CC4-5D6E-409C-BE32-E72D297353CC}">
              <c16:uniqueId val="{00000005-3D25-40B4-AB56-3EDBA4C02595}"/>
            </c:ext>
          </c:extLst>
        </c:ser>
        <c:dLbls>
          <c:showLegendKey val="0"/>
          <c:showVal val="0"/>
          <c:showCatName val="0"/>
          <c:showSerName val="0"/>
          <c:showPercent val="0"/>
          <c:showBubbleSize val="0"/>
        </c:dLbls>
        <c:gapWidth val="111"/>
        <c:overlap val="100"/>
        <c:axId val="588548744"/>
        <c:axId val="588556616"/>
      </c:barChart>
      <c:catAx>
        <c:axId val="588548744"/>
        <c:scaling>
          <c:orientation val="minMax"/>
        </c:scaling>
        <c:delete val="1"/>
        <c:axPos val="b"/>
        <c:numFmt formatCode="General" sourceLinked="1"/>
        <c:majorTickMark val="none"/>
        <c:minorTickMark val="none"/>
        <c:tickLblPos val="nextTo"/>
        <c:crossAx val="588556616"/>
        <c:crosses val="autoZero"/>
        <c:auto val="1"/>
        <c:lblAlgn val="ctr"/>
        <c:lblOffset val="100"/>
        <c:noMultiLvlLbl val="0"/>
      </c:catAx>
      <c:valAx>
        <c:axId val="588556616"/>
        <c:scaling>
          <c:orientation val="minMax"/>
        </c:scaling>
        <c:delete val="1"/>
        <c:axPos val="l"/>
        <c:numFmt formatCode="General" sourceLinked="1"/>
        <c:majorTickMark val="none"/>
        <c:minorTickMark val="none"/>
        <c:tickLblPos val="nextTo"/>
        <c:crossAx val="588548744"/>
        <c:crosses val="autoZero"/>
        <c:crossBetween val="between"/>
        <c:majorUnit val="50"/>
      </c:valAx>
      <c:spPr>
        <a:noFill/>
        <a:ln w="25400">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9809882044484"/>
          <c:y val="1.8677404458458217E-2"/>
          <c:w val="0.86474203431925267"/>
          <c:h val="0.84077559055118112"/>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36C54"/>
              </a:solidFill>
              <a:ln>
                <a:noFill/>
              </a:ln>
              <a:effectLst/>
            </c:spPr>
            <c:extLst>
              <c:ext xmlns:c16="http://schemas.microsoft.com/office/drawing/2014/chart" uri="{C3380CC4-5D6E-409C-BE32-E72D297353CC}">
                <c16:uniqueId val="{00000001-3D25-40B4-AB56-3EDBA4C02595}"/>
              </c:ext>
            </c:extLst>
          </c:dPt>
          <c:dLbls>
            <c:dLbl>
              <c:idx val="0"/>
              <c:layout>
                <c:manualLayout>
                  <c:x val="0"/>
                  <c:y val="-0.26521914331010671"/>
                </c:manualLayout>
              </c:layout>
              <c:tx>
                <c:rich>
                  <a:bodyPr/>
                  <a:lstStyle/>
                  <a:p>
                    <a:fld id="{BE550B7B-FAE8-4B46-A4CD-CB27A07C77DC}" type="VALUE">
                      <a:rPr lang="en-US" smtClean="0"/>
                      <a:pPr/>
                      <a:t>[VALUE]</a:t>
                    </a:fld>
                    <a:r>
                      <a:rPr lang="en-US" baseline="30000" err="1"/>
                      <a:t>th</a:t>
                    </a:r>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25-40B4-AB56-3EDBA4C02595}"/>
                </c:ext>
              </c:extLst>
            </c:dLbl>
            <c:dLbl>
              <c:idx val="1"/>
              <c:layout>
                <c:manualLayout>
                  <c:x val="0"/>
                  <c:y val="-0.39222549362762255"/>
                </c:manualLayout>
              </c:layout>
              <c:tx>
                <c:rich>
                  <a:bodyPr/>
                  <a:lstStyle/>
                  <a:p>
                    <a:r>
                      <a:rPr lang="en-US"/>
                      <a:t>66</a:t>
                    </a:r>
                    <a:r>
                      <a:rPr lang="en-US" baseline="30000"/>
                      <a:t>th</a:t>
                    </a:r>
                    <a:r>
                      <a:rPr lang="en-US"/>
                      <a:t>-72</a:t>
                    </a:r>
                    <a:r>
                      <a:rPr lang="en-US" baseline="30000"/>
                      <a:t>nd</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25-40B4-AB56-3EDBA4C02595}"/>
                </c:ext>
              </c:extLst>
            </c:dLbl>
            <c:dLbl>
              <c:idx val="2"/>
              <c:layout>
                <c:manualLayout>
                  <c:x val="-2.3866222867675135E-3"/>
                  <c:y val="-0.4744060732448388"/>
                </c:manualLayout>
              </c:layout>
              <c:tx>
                <c:rich>
                  <a:bodyPr/>
                  <a:lstStyle/>
                  <a:p>
                    <a:r>
                      <a:rPr lang="en-US"/>
                      <a:t>75</a:t>
                    </a:r>
                    <a:r>
                      <a:rPr lang="en-US" baseline="30000"/>
                      <a:t>th</a:t>
                    </a:r>
                    <a:r>
                      <a:rPr lang="en-US"/>
                      <a:t>-85</a:t>
                    </a:r>
                    <a:r>
                      <a:rPr lang="en-US" baseline="30000"/>
                      <a:t>th</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25-40B4-AB56-3EDBA4C0259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Reading &amp; Math</c:v>
                </c:pt>
                <c:pt idx="1">
                  <c:v>Reading*</c:v>
                </c:pt>
                <c:pt idx="2">
                  <c:v>Math</c:v>
                </c:pt>
              </c:strCache>
            </c:strRef>
          </c:cat>
          <c:val>
            <c:numRef>
              <c:f>Sheet1!$B$2:$B$4</c:f>
              <c:numCache>
                <c:formatCode>General</c:formatCode>
                <c:ptCount val="3"/>
                <c:pt idx="0">
                  <c:v>50</c:v>
                </c:pt>
                <c:pt idx="1">
                  <c:v>66</c:v>
                </c:pt>
                <c:pt idx="2">
                  <c:v>75</c:v>
                </c:pt>
              </c:numCache>
            </c:numRef>
          </c:val>
          <c:extLst>
            <c:ext xmlns:c16="http://schemas.microsoft.com/office/drawing/2014/chart" uri="{C3380CC4-5D6E-409C-BE32-E72D297353CC}">
              <c16:uniqueId val="{00000004-3D25-40B4-AB56-3EDBA4C02595}"/>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cat>
            <c:strRef>
              <c:f>Sheet1!$A$2:$A$4</c:f>
              <c:strCache>
                <c:ptCount val="3"/>
                <c:pt idx="0">
                  <c:v>Reading &amp; Math</c:v>
                </c:pt>
                <c:pt idx="1">
                  <c:v>Reading*</c:v>
                </c:pt>
                <c:pt idx="2">
                  <c:v>Math</c:v>
                </c:pt>
              </c:strCache>
            </c:strRef>
          </c:cat>
          <c:val>
            <c:numRef>
              <c:f>Sheet1!$C$2:$C$4</c:f>
              <c:numCache>
                <c:formatCode>General</c:formatCode>
                <c:ptCount val="3"/>
                <c:pt idx="1">
                  <c:v>6</c:v>
                </c:pt>
                <c:pt idx="2">
                  <c:v>10</c:v>
                </c:pt>
              </c:numCache>
            </c:numRef>
          </c:val>
          <c:extLst>
            <c:ext xmlns:c16="http://schemas.microsoft.com/office/drawing/2014/chart" uri="{C3380CC4-5D6E-409C-BE32-E72D297353CC}">
              <c16:uniqueId val="{00000005-3D25-40B4-AB56-3EDBA4C02595}"/>
            </c:ext>
          </c:extLst>
        </c:ser>
        <c:dLbls>
          <c:showLegendKey val="0"/>
          <c:showVal val="0"/>
          <c:showCatName val="0"/>
          <c:showSerName val="0"/>
          <c:showPercent val="0"/>
          <c:showBubbleSize val="0"/>
        </c:dLbls>
        <c:gapWidth val="111"/>
        <c:overlap val="100"/>
        <c:axId val="588548744"/>
        <c:axId val="588556616"/>
      </c:barChart>
      <c:catAx>
        <c:axId val="588548744"/>
        <c:scaling>
          <c:orientation val="minMax"/>
        </c:scaling>
        <c:delete val="1"/>
        <c:axPos val="b"/>
        <c:numFmt formatCode="General" sourceLinked="1"/>
        <c:majorTickMark val="none"/>
        <c:minorTickMark val="none"/>
        <c:tickLblPos val="nextTo"/>
        <c:crossAx val="588556616"/>
        <c:crosses val="autoZero"/>
        <c:auto val="1"/>
        <c:lblAlgn val="ctr"/>
        <c:lblOffset val="100"/>
        <c:noMultiLvlLbl val="0"/>
      </c:catAx>
      <c:valAx>
        <c:axId val="588556616"/>
        <c:scaling>
          <c:orientation val="minMax"/>
        </c:scaling>
        <c:delete val="1"/>
        <c:axPos val="l"/>
        <c:numFmt formatCode="General" sourceLinked="1"/>
        <c:majorTickMark val="none"/>
        <c:minorTickMark val="none"/>
        <c:tickLblPos val="nextTo"/>
        <c:crossAx val="588548744"/>
        <c:crosses val="autoZero"/>
        <c:crossBetween val="between"/>
        <c:majorUnit val="50"/>
      </c:valAx>
      <c:spPr>
        <a:noFill/>
        <a:ln w="25400">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0E7C9-A4E1-42A9-926D-EB0C2BCB044B}" type="doc">
      <dgm:prSet loTypeId="urn:microsoft.com/office/officeart/2005/8/layout/bProcess3" loCatId="process" qsTypeId="urn:microsoft.com/office/officeart/2005/8/quickstyle/simple1" qsCatId="simple" csTypeId="urn:microsoft.com/office/officeart/2005/8/colors/accent1_4" csCatId="accent1" phldr="1"/>
      <dgm:spPr/>
      <dgm:t>
        <a:bodyPr/>
        <a:lstStyle/>
        <a:p>
          <a:endParaRPr lang="en-US"/>
        </a:p>
      </dgm:t>
    </dgm:pt>
    <dgm:pt modelId="{E74773EC-489F-4589-AAD3-47BBF66FC827}">
      <dgm:prSet phldrT="[Text]"/>
      <dgm:spPr/>
      <dgm:t>
        <a:bodyPr/>
        <a:lstStyle/>
        <a:p>
          <a:r>
            <a:rPr lang="en-US" b="1"/>
            <a:t>Praise</a:t>
          </a:r>
        </a:p>
      </dgm:t>
    </dgm:pt>
    <dgm:pt modelId="{C84522CA-9D59-493E-8EA9-4CBB460AA0C2}" type="parTrans" cxnId="{FDEDCC74-79E8-47E9-B532-50BEF6068E3C}">
      <dgm:prSet/>
      <dgm:spPr/>
      <dgm:t>
        <a:bodyPr/>
        <a:lstStyle/>
        <a:p>
          <a:endParaRPr lang="en-US" b="1"/>
        </a:p>
      </dgm:t>
    </dgm:pt>
    <dgm:pt modelId="{A863641C-927C-46C9-9C5D-1DDDDF89C45C}" type="sibTrans" cxnId="{FDEDCC74-79E8-47E9-B532-50BEF6068E3C}">
      <dgm:prSet/>
      <dgm:spPr>
        <a:solidFill>
          <a:schemeClr val="tx1">
            <a:lumMod val="75000"/>
            <a:lumOff val="25000"/>
          </a:schemeClr>
        </a:solidFill>
        <a:ln>
          <a:solidFill>
            <a:schemeClr val="tx1">
              <a:lumMod val="75000"/>
              <a:lumOff val="25000"/>
            </a:schemeClr>
          </a:solidFill>
        </a:ln>
      </dgm:spPr>
      <dgm:t>
        <a:bodyPr/>
        <a:lstStyle/>
        <a:p>
          <a:endParaRPr lang="en-US" b="1"/>
        </a:p>
      </dgm:t>
    </dgm:pt>
    <dgm:pt modelId="{4EBD2958-5CCD-4891-A1A0-9FC13DE14BE4}">
      <dgm:prSet phldrT="[Text]"/>
      <dgm:spPr/>
      <dgm:t>
        <a:bodyPr/>
        <a:lstStyle/>
        <a:p>
          <a:r>
            <a:rPr lang="en-US" b="1"/>
            <a:t>Probe</a:t>
          </a:r>
        </a:p>
      </dgm:t>
    </dgm:pt>
    <dgm:pt modelId="{19584772-C47C-4E5B-BF1B-C27FD9DFE824}" type="parTrans" cxnId="{5CBC1D26-D43F-4B61-B8DE-36F64793631E}">
      <dgm:prSet/>
      <dgm:spPr/>
      <dgm:t>
        <a:bodyPr/>
        <a:lstStyle/>
        <a:p>
          <a:endParaRPr lang="en-US" b="1"/>
        </a:p>
      </dgm:t>
    </dgm:pt>
    <dgm:pt modelId="{BBF1E33A-6B53-4FA6-B9DF-D2E442821458}" type="sibTrans" cxnId="{5CBC1D26-D43F-4B61-B8DE-36F64793631E}">
      <dgm:prSet/>
      <dgm:spPr>
        <a:solidFill>
          <a:schemeClr val="tx1">
            <a:lumMod val="75000"/>
            <a:lumOff val="25000"/>
          </a:schemeClr>
        </a:solidFill>
        <a:ln>
          <a:solidFill>
            <a:schemeClr val="tx1">
              <a:lumMod val="75000"/>
              <a:lumOff val="25000"/>
            </a:schemeClr>
          </a:solidFill>
        </a:ln>
      </dgm:spPr>
      <dgm:t>
        <a:bodyPr/>
        <a:lstStyle/>
        <a:p>
          <a:endParaRPr lang="en-US" b="1"/>
        </a:p>
      </dgm:t>
    </dgm:pt>
    <dgm:pt modelId="{45E09B97-B362-4202-9DBE-1826D53049B5}">
      <dgm:prSet phldrT="[Text]"/>
      <dgm:spPr/>
      <dgm:t>
        <a:bodyPr/>
        <a:lstStyle/>
        <a:p>
          <a:r>
            <a:rPr lang="en-US" b="1"/>
            <a:t>Action Step</a:t>
          </a:r>
        </a:p>
      </dgm:t>
    </dgm:pt>
    <dgm:pt modelId="{90D5363A-88E6-4E59-94A8-DFF833C18980}" type="parTrans" cxnId="{5D4DF348-6CE2-48CB-B1A6-808F5CD8D38D}">
      <dgm:prSet/>
      <dgm:spPr/>
      <dgm:t>
        <a:bodyPr/>
        <a:lstStyle/>
        <a:p>
          <a:endParaRPr lang="en-US" b="1"/>
        </a:p>
      </dgm:t>
    </dgm:pt>
    <dgm:pt modelId="{F18DFFAA-B396-414E-A26B-267E987BFAF8}" type="sibTrans" cxnId="{5D4DF348-6CE2-48CB-B1A6-808F5CD8D38D}">
      <dgm:prSet/>
      <dgm:spPr>
        <a:solidFill>
          <a:schemeClr val="tx1">
            <a:lumMod val="75000"/>
            <a:lumOff val="25000"/>
          </a:schemeClr>
        </a:solidFill>
        <a:ln>
          <a:solidFill>
            <a:schemeClr val="tx1">
              <a:lumMod val="75000"/>
              <a:lumOff val="25000"/>
            </a:schemeClr>
          </a:solidFill>
        </a:ln>
      </dgm:spPr>
      <dgm:t>
        <a:bodyPr/>
        <a:lstStyle/>
        <a:p>
          <a:endParaRPr lang="en-US" b="1"/>
        </a:p>
      </dgm:t>
    </dgm:pt>
    <dgm:pt modelId="{7604E52F-7632-4927-A965-F114E98D1A35}">
      <dgm:prSet phldrT="[Text]"/>
      <dgm:spPr>
        <a:solidFill>
          <a:schemeClr val="bg1">
            <a:lumMod val="75000"/>
          </a:schemeClr>
        </a:solidFill>
      </dgm:spPr>
      <dgm:t>
        <a:bodyPr/>
        <a:lstStyle/>
        <a:p>
          <a:r>
            <a:rPr lang="en-US" b="1"/>
            <a:t>Plan Ahead</a:t>
          </a:r>
        </a:p>
      </dgm:t>
    </dgm:pt>
    <dgm:pt modelId="{24F53551-CFE4-4E51-9197-ACF4A459207A}" type="parTrans" cxnId="{072E9999-579F-4B4A-A1A3-30FABC1EA825}">
      <dgm:prSet/>
      <dgm:spPr/>
      <dgm:t>
        <a:bodyPr/>
        <a:lstStyle/>
        <a:p>
          <a:endParaRPr lang="en-US" b="1"/>
        </a:p>
      </dgm:t>
    </dgm:pt>
    <dgm:pt modelId="{6120AA1C-C9A3-4516-82F3-B2F6BF6397D4}" type="sibTrans" cxnId="{072E9999-579F-4B4A-A1A3-30FABC1EA825}">
      <dgm:prSet/>
      <dgm:spPr>
        <a:solidFill>
          <a:schemeClr val="tx1">
            <a:lumMod val="75000"/>
            <a:lumOff val="25000"/>
          </a:schemeClr>
        </a:solidFill>
        <a:ln>
          <a:solidFill>
            <a:schemeClr val="tx1">
              <a:lumMod val="75000"/>
              <a:lumOff val="25000"/>
            </a:schemeClr>
          </a:solidFill>
        </a:ln>
      </dgm:spPr>
      <dgm:t>
        <a:bodyPr/>
        <a:lstStyle/>
        <a:p>
          <a:endParaRPr lang="en-US" b="1"/>
        </a:p>
      </dgm:t>
    </dgm:pt>
    <dgm:pt modelId="{E6064C52-4A09-4EF2-AF6D-03232183926E}">
      <dgm:prSet phldrT="[Text]"/>
      <dgm:spPr>
        <a:solidFill>
          <a:schemeClr val="bg1">
            <a:lumMod val="65000"/>
          </a:schemeClr>
        </a:solidFill>
      </dgm:spPr>
      <dgm:t>
        <a:bodyPr/>
        <a:lstStyle/>
        <a:p>
          <a:r>
            <a:rPr lang="en-US" b="1"/>
            <a:t>Practice</a:t>
          </a:r>
        </a:p>
      </dgm:t>
    </dgm:pt>
    <dgm:pt modelId="{5B8DAA94-9BB7-46DB-9895-7BE6302F061D}" type="parTrans" cxnId="{4D542D11-6710-45C8-BF6B-20A349422BB7}">
      <dgm:prSet/>
      <dgm:spPr/>
      <dgm:t>
        <a:bodyPr/>
        <a:lstStyle/>
        <a:p>
          <a:endParaRPr lang="en-US" b="1"/>
        </a:p>
      </dgm:t>
    </dgm:pt>
    <dgm:pt modelId="{55655030-8FE4-4DF7-82E5-497F91461B4D}" type="sibTrans" cxnId="{4D542D11-6710-45C8-BF6B-20A349422BB7}">
      <dgm:prSet/>
      <dgm:spPr>
        <a:solidFill>
          <a:schemeClr val="tx1">
            <a:lumMod val="75000"/>
            <a:lumOff val="25000"/>
          </a:schemeClr>
        </a:solidFill>
        <a:ln>
          <a:solidFill>
            <a:schemeClr val="tx1">
              <a:lumMod val="75000"/>
              <a:lumOff val="25000"/>
            </a:schemeClr>
          </a:solidFill>
        </a:ln>
      </dgm:spPr>
      <dgm:t>
        <a:bodyPr/>
        <a:lstStyle/>
        <a:p>
          <a:endParaRPr lang="en-US" b="1"/>
        </a:p>
      </dgm:t>
    </dgm:pt>
    <dgm:pt modelId="{72D317D4-E05F-4D53-ABF8-F029077033F2}">
      <dgm:prSet phldrT="[Text]"/>
      <dgm:spPr>
        <a:solidFill>
          <a:schemeClr val="bg1">
            <a:lumMod val="50000"/>
          </a:schemeClr>
        </a:solidFill>
      </dgm:spPr>
      <dgm:t>
        <a:bodyPr/>
        <a:lstStyle/>
        <a:p>
          <a:r>
            <a:rPr lang="en-US" b="1"/>
            <a:t>Follow-up</a:t>
          </a:r>
        </a:p>
      </dgm:t>
    </dgm:pt>
    <dgm:pt modelId="{831BC2B4-2F51-4330-A596-320814D10DD7}" type="parTrans" cxnId="{9A67CA15-B96F-491B-85D3-9A3482C02E64}">
      <dgm:prSet/>
      <dgm:spPr/>
      <dgm:t>
        <a:bodyPr/>
        <a:lstStyle/>
        <a:p>
          <a:endParaRPr lang="en-US" b="1"/>
        </a:p>
      </dgm:t>
    </dgm:pt>
    <dgm:pt modelId="{E70C4872-C64D-44F5-AB27-155D12BD9F2E}" type="sibTrans" cxnId="{9A67CA15-B96F-491B-85D3-9A3482C02E64}">
      <dgm:prSet/>
      <dgm:spPr/>
      <dgm:t>
        <a:bodyPr/>
        <a:lstStyle/>
        <a:p>
          <a:endParaRPr lang="en-US" b="1"/>
        </a:p>
      </dgm:t>
    </dgm:pt>
    <dgm:pt modelId="{4262AE66-23C6-4825-9D61-E657DE50F03B}" type="pres">
      <dgm:prSet presAssocID="{9F80E7C9-A4E1-42A9-926D-EB0C2BCB044B}" presName="Name0" presStyleCnt="0">
        <dgm:presLayoutVars>
          <dgm:dir/>
          <dgm:resizeHandles val="exact"/>
        </dgm:presLayoutVars>
      </dgm:prSet>
      <dgm:spPr/>
    </dgm:pt>
    <dgm:pt modelId="{1FDA2A1C-1214-4162-9599-252F8B786926}" type="pres">
      <dgm:prSet presAssocID="{E74773EC-489F-4589-AAD3-47BBF66FC827}" presName="node" presStyleLbl="node1" presStyleIdx="0" presStyleCnt="6">
        <dgm:presLayoutVars>
          <dgm:bulletEnabled val="1"/>
        </dgm:presLayoutVars>
      </dgm:prSet>
      <dgm:spPr/>
    </dgm:pt>
    <dgm:pt modelId="{E9F396AB-F490-40BE-923E-16E8720025EE}" type="pres">
      <dgm:prSet presAssocID="{A863641C-927C-46C9-9C5D-1DDDDF89C45C}" presName="sibTrans" presStyleLbl="sibTrans1D1" presStyleIdx="0" presStyleCnt="5"/>
      <dgm:spPr/>
    </dgm:pt>
    <dgm:pt modelId="{B52E70D9-7989-4F3A-8350-D35CACE899C8}" type="pres">
      <dgm:prSet presAssocID="{A863641C-927C-46C9-9C5D-1DDDDF89C45C}" presName="connectorText" presStyleLbl="sibTrans1D1" presStyleIdx="0" presStyleCnt="5"/>
      <dgm:spPr/>
    </dgm:pt>
    <dgm:pt modelId="{19F26D51-4626-4218-AAE8-0BDBE171C6B5}" type="pres">
      <dgm:prSet presAssocID="{4EBD2958-5CCD-4891-A1A0-9FC13DE14BE4}" presName="node" presStyleLbl="node1" presStyleIdx="1" presStyleCnt="6">
        <dgm:presLayoutVars>
          <dgm:bulletEnabled val="1"/>
        </dgm:presLayoutVars>
      </dgm:prSet>
      <dgm:spPr/>
    </dgm:pt>
    <dgm:pt modelId="{43887AA8-860C-495D-935A-60CB0A5E0BDD}" type="pres">
      <dgm:prSet presAssocID="{BBF1E33A-6B53-4FA6-B9DF-D2E442821458}" presName="sibTrans" presStyleLbl="sibTrans1D1" presStyleIdx="1" presStyleCnt="5"/>
      <dgm:spPr/>
    </dgm:pt>
    <dgm:pt modelId="{29A2E5C6-F6EE-488C-AE85-8A978A4E292D}" type="pres">
      <dgm:prSet presAssocID="{BBF1E33A-6B53-4FA6-B9DF-D2E442821458}" presName="connectorText" presStyleLbl="sibTrans1D1" presStyleIdx="1" presStyleCnt="5"/>
      <dgm:spPr/>
    </dgm:pt>
    <dgm:pt modelId="{C9BD21EE-3F52-42F5-B839-99CF4F9D5E1C}" type="pres">
      <dgm:prSet presAssocID="{45E09B97-B362-4202-9DBE-1826D53049B5}" presName="node" presStyleLbl="node1" presStyleIdx="2" presStyleCnt="6">
        <dgm:presLayoutVars>
          <dgm:bulletEnabled val="1"/>
        </dgm:presLayoutVars>
      </dgm:prSet>
      <dgm:spPr/>
    </dgm:pt>
    <dgm:pt modelId="{4E5B398C-ACDF-4195-B14C-3D735F7EC65B}" type="pres">
      <dgm:prSet presAssocID="{F18DFFAA-B396-414E-A26B-267E987BFAF8}" presName="sibTrans" presStyleLbl="sibTrans1D1" presStyleIdx="2" presStyleCnt="5"/>
      <dgm:spPr/>
    </dgm:pt>
    <dgm:pt modelId="{FE8CF1A7-1030-4AD9-A57E-B2DDF7787F24}" type="pres">
      <dgm:prSet presAssocID="{F18DFFAA-B396-414E-A26B-267E987BFAF8}" presName="connectorText" presStyleLbl="sibTrans1D1" presStyleIdx="2" presStyleCnt="5"/>
      <dgm:spPr/>
    </dgm:pt>
    <dgm:pt modelId="{2BFAE797-2A66-40C6-9BDE-C455CB884475}" type="pres">
      <dgm:prSet presAssocID="{7604E52F-7632-4927-A965-F114E98D1A35}" presName="node" presStyleLbl="node1" presStyleIdx="3" presStyleCnt="6">
        <dgm:presLayoutVars>
          <dgm:bulletEnabled val="1"/>
        </dgm:presLayoutVars>
      </dgm:prSet>
      <dgm:spPr/>
    </dgm:pt>
    <dgm:pt modelId="{26F200E0-E86C-4958-BC02-E96FF0F07E7D}" type="pres">
      <dgm:prSet presAssocID="{6120AA1C-C9A3-4516-82F3-B2F6BF6397D4}" presName="sibTrans" presStyleLbl="sibTrans1D1" presStyleIdx="3" presStyleCnt="5"/>
      <dgm:spPr/>
    </dgm:pt>
    <dgm:pt modelId="{EC19C632-689E-4C78-9924-9A5530DE4686}" type="pres">
      <dgm:prSet presAssocID="{6120AA1C-C9A3-4516-82F3-B2F6BF6397D4}" presName="connectorText" presStyleLbl="sibTrans1D1" presStyleIdx="3" presStyleCnt="5"/>
      <dgm:spPr/>
    </dgm:pt>
    <dgm:pt modelId="{003F1CD6-ECDF-4F14-A318-335193FD3ED8}" type="pres">
      <dgm:prSet presAssocID="{E6064C52-4A09-4EF2-AF6D-03232183926E}" presName="node" presStyleLbl="node1" presStyleIdx="4" presStyleCnt="6">
        <dgm:presLayoutVars>
          <dgm:bulletEnabled val="1"/>
        </dgm:presLayoutVars>
      </dgm:prSet>
      <dgm:spPr/>
    </dgm:pt>
    <dgm:pt modelId="{2B639AF8-D53F-4559-8389-6EF208398E71}" type="pres">
      <dgm:prSet presAssocID="{55655030-8FE4-4DF7-82E5-497F91461B4D}" presName="sibTrans" presStyleLbl="sibTrans1D1" presStyleIdx="4" presStyleCnt="5"/>
      <dgm:spPr/>
    </dgm:pt>
    <dgm:pt modelId="{A57D2837-B470-4119-9DBE-CB65A43F68DD}" type="pres">
      <dgm:prSet presAssocID="{55655030-8FE4-4DF7-82E5-497F91461B4D}" presName="connectorText" presStyleLbl="sibTrans1D1" presStyleIdx="4" presStyleCnt="5"/>
      <dgm:spPr/>
    </dgm:pt>
    <dgm:pt modelId="{9821DCA2-CD78-4742-8357-6BD369F58B3C}" type="pres">
      <dgm:prSet presAssocID="{72D317D4-E05F-4D53-ABF8-F029077033F2}" presName="node" presStyleLbl="node1" presStyleIdx="5" presStyleCnt="6">
        <dgm:presLayoutVars>
          <dgm:bulletEnabled val="1"/>
        </dgm:presLayoutVars>
      </dgm:prSet>
      <dgm:spPr/>
    </dgm:pt>
  </dgm:ptLst>
  <dgm:cxnLst>
    <dgm:cxn modelId="{9B9F9906-1DCA-4609-A6EE-FA31E2629A76}" type="presOf" srcId="{6120AA1C-C9A3-4516-82F3-B2F6BF6397D4}" destId="{EC19C632-689E-4C78-9924-9A5530DE4686}" srcOrd="1" destOrd="0" presId="urn:microsoft.com/office/officeart/2005/8/layout/bProcess3"/>
    <dgm:cxn modelId="{9AA9C60B-27EB-4843-B8E0-0DA3D5397CEF}" type="presOf" srcId="{9F80E7C9-A4E1-42A9-926D-EB0C2BCB044B}" destId="{4262AE66-23C6-4825-9D61-E657DE50F03B}" srcOrd="0" destOrd="0" presId="urn:microsoft.com/office/officeart/2005/8/layout/bProcess3"/>
    <dgm:cxn modelId="{4D542D11-6710-45C8-BF6B-20A349422BB7}" srcId="{9F80E7C9-A4E1-42A9-926D-EB0C2BCB044B}" destId="{E6064C52-4A09-4EF2-AF6D-03232183926E}" srcOrd="4" destOrd="0" parTransId="{5B8DAA94-9BB7-46DB-9895-7BE6302F061D}" sibTransId="{55655030-8FE4-4DF7-82E5-497F91461B4D}"/>
    <dgm:cxn modelId="{9A67CA15-B96F-491B-85D3-9A3482C02E64}" srcId="{9F80E7C9-A4E1-42A9-926D-EB0C2BCB044B}" destId="{72D317D4-E05F-4D53-ABF8-F029077033F2}" srcOrd="5" destOrd="0" parTransId="{831BC2B4-2F51-4330-A596-320814D10DD7}" sibTransId="{E70C4872-C64D-44F5-AB27-155D12BD9F2E}"/>
    <dgm:cxn modelId="{442B4221-48E6-4110-93D9-4F1653C8C225}" type="presOf" srcId="{A863641C-927C-46C9-9C5D-1DDDDF89C45C}" destId="{B52E70D9-7989-4F3A-8350-D35CACE899C8}" srcOrd="1" destOrd="0" presId="urn:microsoft.com/office/officeart/2005/8/layout/bProcess3"/>
    <dgm:cxn modelId="{5CBC1D26-D43F-4B61-B8DE-36F64793631E}" srcId="{9F80E7C9-A4E1-42A9-926D-EB0C2BCB044B}" destId="{4EBD2958-5CCD-4891-A1A0-9FC13DE14BE4}" srcOrd="1" destOrd="0" parTransId="{19584772-C47C-4E5B-BF1B-C27FD9DFE824}" sibTransId="{BBF1E33A-6B53-4FA6-B9DF-D2E442821458}"/>
    <dgm:cxn modelId="{5EBDBB2F-8E89-44CC-AD19-AFD6591159DF}" type="presOf" srcId="{6120AA1C-C9A3-4516-82F3-B2F6BF6397D4}" destId="{26F200E0-E86C-4958-BC02-E96FF0F07E7D}" srcOrd="0" destOrd="0" presId="urn:microsoft.com/office/officeart/2005/8/layout/bProcess3"/>
    <dgm:cxn modelId="{7390C838-01D9-4941-86AA-71EFF4229928}" type="presOf" srcId="{55655030-8FE4-4DF7-82E5-497F91461B4D}" destId="{2B639AF8-D53F-4559-8389-6EF208398E71}" srcOrd="0" destOrd="0" presId="urn:microsoft.com/office/officeart/2005/8/layout/bProcess3"/>
    <dgm:cxn modelId="{17E23C3E-0C12-40C6-A19A-61F7DD46798F}" type="presOf" srcId="{F18DFFAA-B396-414E-A26B-267E987BFAF8}" destId="{4E5B398C-ACDF-4195-B14C-3D735F7EC65B}" srcOrd="0" destOrd="0" presId="urn:microsoft.com/office/officeart/2005/8/layout/bProcess3"/>
    <dgm:cxn modelId="{1242E448-C252-47D2-A0FB-8134CF6144A5}" type="presOf" srcId="{F18DFFAA-B396-414E-A26B-267E987BFAF8}" destId="{FE8CF1A7-1030-4AD9-A57E-B2DDF7787F24}" srcOrd="1" destOrd="0" presId="urn:microsoft.com/office/officeart/2005/8/layout/bProcess3"/>
    <dgm:cxn modelId="{5D4DF348-6CE2-48CB-B1A6-808F5CD8D38D}" srcId="{9F80E7C9-A4E1-42A9-926D-EB0C2BCB044B}" destId="{45E09B97-B362-4202-9DBE-1826D53049B5}" srcOrd="2" destOrd="0" parTransId="{90D5363A-88E6-4E59-94A8-DFF833C18980}" sibTransId="{F18DFFAA-B396-414E-A26B-267E987BFAF8}"/>
    <dgm:cxn modelId="{D5DAC953-3658-409E-BF48-EA90344BE3F2}" type="presOf" srcId="{4EBD2958-5CCD-4891-A1A0-9FC13DE14BE4}" destId="{19F26D51-4626-4218-AAE8-0BDBE171C6B5}" srcOrd="0" destOrd="0" presId="urn:microsoft.com/office/officeart/2005/8/layout/bProcess3"/>
    <dgm:cxn modelId="{FDEDCC74-79E8-47E9-B532-50BEF6068E3C}" srcId="{9F80E7C9-A4E1-42A9-926D-EB0C2BCB044B}" destId="{E74773EC-489F-4589-AAD3-47BBF66FC827}" srcOrd="0" destOrd="0" parTransId="{C84522CA-9D59-493E-8EA9-4CBB460AA0C2}" sibTransId="{A863641C-927C-46C9-9C5D-1DDDDF89C45C}"/>
    <dgm:cxn modelId="{EC131B56-455C-4442-91B6-93A702CFBD79}" type="presOf" srcId="{A863641C-927C-46C9-9C5D-1DDDDF89C45C}" destId="{E9F396AB-F490-40BE-923E-16E8720025EE}" srcOrd="0" destOrd="0" presId="urn:microsoft.com/office/officeart/2005/8/layout/bProcess3"/>
    <dgm:cxn modelId="{DAE91F58-6778-4185-BEB9-7BA81EA12476}" type="presOf" srcId="{55655030-8FE4-4DF7-82E5-497F91461B4D}" destId="{A57D2837-B470-4119-9DBE-CB65A43F68DD}" srcOrd="1" destOrd="0" presId="urn:microsoft.com/office/officeart/2005/8/layout/bProcess3"/>
    <dgm:cxn modelId="{7A53EE80-0AAE-4304-9E46-DE03916A4378}" type="presOf" srcId="{E6064C52-4A09-4EF2-AF6D-03232183926E}" destId="{003F1CD6-ECDF-4F14-A318-335193FD3ED8}" srcOrd="0" destOrd="0" presId="urn:microsoft.com/office/officeart/2005/8/layout/bProcess3"/>
    <dgm:cxn modelId="{072E9999-579F-4B4A-A1A3-30FABC1EA825}" srcId="{9F80E7C9-A4E1-42A9-926D-EB0C2BCB044B}" destId="{7604E52F-7632-4927-A965-F114E98D1A35}" srcOrd="3" destOrd="0" parTransId="{24F53551-CFE4-4E51-9197-ACF4A459207A}" sibTransId="{6120AA1C-C9A3-4516-82F3-B2F6BF6397D4}"/>
    <dgm:cxn modelId="{9304C8A1-92E1-46BB-A560-53B8CCDED9E5}" type="presOf" srcId="{BBF1E33A-6B53-4FA6-B9DF-D2E442821458}" destId="{43887AA8-860C-495D-935A-60CB0A5E0BDD}" srcOrd="0" destOrd="0" presId="urn:microsoft.com/office/officeart/2005/8/layout/bProcess3"/>
    <dgm:cxn modelId="{CD6E46AB-020A-4368-9073-F5D70A6374AA}" type="presOf" srcId="{7604E52F-7632-4927-A965-F114E98D1A35}" destId="{2BFAE797-2A66-40C6-9BDE-C455CB884475}" srcOrd="0" destOrd="0" presId="urn:microsoft.com/office/officeart/2005/8/layout/bProcess3"/>
    <dgm:cxn modelId="{9A2C74D5-B4ED-4989-8E97-12E65F2EED7D}" type="presOf" srcId="{45E09B97-B362-4202-9DBE-1826D53049B5}" destId="{C9BD21EE-3F52-42F5-B839-99CF4F9D5E1C}" srcOrd="0" destOrd="0" presId="urn:microsoft.com/office/officeart/2005/8/layout/bProcess3"/>
    <dgm:cxn modelId="{C1AC53E6-212C-40DC-A696-89FAA0618635}" type="presOf" srcId="{BBF1E33A-6B53-4FA6-B9DF-D2E442821458}" destId="{29A2E5C6-F6EE-488C-AE85-8A978A4E292D}" srcOrd="1" destOrd="0" presId="urn:microsoft.com/office/officeart/2005/8/layout/bProcess3"/>
    <dgm:cxn modelId="{7C12A7F5-3D69-4257-810F-016C877582BB}" type="presOf" srcId="{72D317D4-E05F-4D53-ABF8-F029077033F2}" destId="{9821DCA2-CD78-4742-8357-6BD369F58B3C}" srcOrd="0" destOrd="0" presId="urn:microsoft.com/office/officeart/2005/8/layout/bProcess3"/>
    <dgm:cxn modelId="{3AB8E4FD-5758-443B-B997-B08EBB69C7B7}" type="presOf" srcId="{E74773EC-489F-4589-AAD3-47BBF66FC827}" destId="{1FDA2A1C-1214-4162-9599-252F8B786926}" srcOrd="0" destOrd="0" presId="urn:microsoft.com/office/officeart/2005/8/layout/bProcess3"/>
    <dgm:cxn modelId="{5AC691B2-EC20-45B4-BB0E-3E4C1869D45E}" type="presParOf" srcId="{4262AE66-23C6-4825-9D61-E657DE50F03B}" destId="{1FDA2A1C-1214-4162-9599-252F8B786926}" srcOrd="0" destOrd="0" presId="urn:microsoft.com/office/officeart/2005/8/layout/bProcess3"/>
    <dgm:cxn modelId="{587EF70A-9AC6-45FB-8EF3-7A2C0FCC7276}" type="presParOf" srcId="{4262AE66-23C6-4825-9D61-E657DE50F03B}" destId="{E9F396AB-F490-40BE-923E-16E8720025EE}" srcOrd="1" destOrd="0" presId="urn:microsoft.com/office/officeart/2005/8/layout/bProcess3"/>
    <dgm:cxn modelId="{57C3732B-51AB-47DC-A1E5-145D578AE1DA}" type="presParOf" srcId="{E9F396AB-F490-40BE-923E-16E8720025EE}" destId="{B52E70D9-7989-4F3A-8350-D35CACE899C8}" srcOrd="0" destOrd="0" presId="urn:microsoft.com/office/officeart/2005/8/layout/bProcess3"/>
    <dgm:cxn modelId="{DD9FC414-5A33-4CB0-8457-E7ECE24EE8F4}" type="presParOf" srcId="{4262AE66-23C6-4825-9D61-E657DE50F03B}" destId="{19F26D51-4626-4218-AAE8-0BDBE171C6B5}" srcOrd="2" destOrd="0" presId="urn:microsoft.com/office/officeart/2005/8/layout/bProcess3"/>
    <dgm:cxn modelId="{A13C072D-F71B-4974-9DDF-ACC662BB8923}" type="presParOf" srcId="{4262AE66-23C6-4825-9D61-E657DE50F03B}" destId="{43887AA8-860C-495D-935A-60CB0A5E0BDD}" srcOrd="3" destOrd="0" presId="urn:microsoft.com/office/officeart/2005/8/layout/bProcess3"/>
    <dgm:cxn modelId="{9D375D69-AB0A-4FDF-9380-0BBB5BE8FCC3}" type="presParOf" srcId="{43887AA8-860C-495D-935A-60CB0A5E0BDD}" destId="{29A2E5C6-F6EE-488C-AE85-8A978A4E292D}" srcOrd="0" destOrd="0" presId="urn:microsoft.com/office/officeart/2005/8/layout/bProcess3"/>
    <dgm:cxn modelId="{88C34842-37CF-420C-A14A-8AF7C858C756}" type="presParOf" srcId="{4262AE66-23C6-4825-9D61-E657DE50F03B}" destId="{C9BD21EE-3F52-42F5-B839-99CF4F9D5E1C}" srcOrd="4" destOrd="0" presId="urn:microsoft.com/office/officeart/2005/8/layout/bProcess3"/>
    <dgm:cxn modelId="{11D64CE2-A12C-45E8-AAEA-B97F10D380D7}" type="presParOf" srcId="{4262AE66-23C6-4825-9D61-E657DE50F03B}" destId="{4E5B398C-ACDF-4195-B14C-3D735F7EC65B}" srcOrd="5" destOrd="0" presId="urn:microsoft.com/office/officeart/2005/8/layout/bProcess3"/>
    <dgm:cxn modelId="{242FF5B9-4E87-4246-8EFD-A58370D2656C}" type="presParOf" srcId="{4E5B398C-ACDF-4195-B14C-3D735F7EC65B}" destId="{FE8CF1A7-1030-4AD9-A57E-B2DDF7787F24}" srcOrd="0" destOrd="0" presId="urn:microsoft.com/office/officeart/2005/8/layout/bProcess3"/>
    <dgm:cxn modelId="{08285E81-CD44-4A4E-B347-8E7C54DA0633}" type="presParOf" srcId="{4262AE66-23C6-4825-9D61-E657DE50F03B}" destId="{2BFAE797-2A66-40C6-9BDE-C455CB884475}" srcOrd="6" destOrd="0" presId="urn:microsoft.com/office/officeart/2005/8/layout/bProcess3"/>
    <dgm:cxn modelId="{11420AD5-21EE-46D0-BB2B-305BFA1AA3D7}" type="presParOf" srcId="{4262AE66-23C6-4825-9D61-E657DE50F03B}" destId="{26F200E0-E86C-4958-BC02-E96FF0F07E7D}" srcOrd="7" destOrd="0" presId="urn:microsoft.com/office/officeart/2005/8/layout/bProcess3"/>
    <dgm:cxn modelId="{D5C3A5A0-C424-475E-B0AE-34245104446F}" type="presParOf" srcId="{26F200E0-E86C-4958-BC02-E96FF0F07E7D}" destId="{EC19C632-689E-4C78-9924-9A5530DE4686}" srcOrd="0" destOrd="0" presId="urn:microsoft.com/office/officeart/2005/8/layout/bProcess3"/>
    <dgm:cxn modelId="{BA9B235F-B099-4735-A384-C9D351DA4C11}" type="presParOf" srcId="{4262AE66-23C6-4825-9D61-E657DE50F03B}" destId="{003F1CD6-ECDF-4F14-A318-335193FD3ED8}" srcOrd="8" destOrd="0" presId="urn:microsoft.com/office/officeart/2005/8/layout/bProcess3"/>
    <dgm:cxn modelId="{0D5791E4-3EFE-4549-9077-5228E9634C85}" type="presParOf" srcId="{4262AE66-23C6-4825-9D61-E657DE50F03B}" destId="{2B639AF8-D53F-4559-8389-6EF208398E71}" srcOrd="9" destOrd="0" presId="urn:microsoft.com/office/officeart/2005/8/layout/bProcess3"/>
    <dgm:cxn modelId="{8F2B84B7-326F-4514-83C9-A7258AD3272A}" type="presParOf" srcId="{2B639AF8-D53F-4559-8389-6EF208398E71}" destId="{A57D2837-B470-4119-9DBE-CB65A43F68DD}" srcOrd="0" destOrd="0" presId="urn:microsoft.com/office/officeart/2005/8/layout/bProcess3"/>
    <dgm:cxn modelId="{206E7B28-0CAB-4410-9A61-08DA982095C8}" type="presParOf" srcId="{4262AE66-23C6-4825-9D61-E657DE50F03B}" destId="{9821DCA2-CD78-4742-8357-6BD369F58B3C}"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396AB-F490-40BE-923E-16E8720025EE}">
      <dsp:nvSpPr>
        <dsp:cNvPr id="0" name=""/>
        <dsp:cNvSpPr/>
      </dsp:nvSpPr>
      <dsp:spPr>
        <a:xfrm>
          <a:off x="2344415" y="863978"/>
          <a:ext cx="507599" cy="91440"/>
        </a:xfrm>
        <a:custGeom>
          <a:avLst/>
          <a:gdLst/>
          <a:ahLst/>
          <a:cxnLst/>
          <a:rect l="0" t="0" r="0" b="0"/>
          <a:pathLst>
            <a:path>
              <a:moveTo>
                <a:pt x="0" y="45720"/>
              </a:moveTo>
              <a:lnTo>
                <a:pt x="507599" y="45720"/>
              </a:lnTo>
            </a:path>
          </a:pathLst>
        </a:custGeom>
        <a:noFill/>
        <a:ln w="6350" cap="flat" cmpd="sng" algn="ctr">
          <a:solidFill>
            <a:schemeClr val="tx1">
              <a:lumMod val="75000"/>
              <a:lumOff val="2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2584760" y="907007"/>
        <a:ext cx="26909" cy="5381"/>
      </dsp:txXfrm>
    </dsp:sp>
    <dsp:sp modelId="{1FDA2A1C-1214-4162-9599-252F8B786926}">
      <dsp:nvSpPr>
        <dsp:cNvPr id="0" name=""/>
        <dsp:cNvSpPr/>
      </dsp:nvSpPr>
      <dsp:spPr>
        <a:xfrm>
          <a:off x="6216" y="207698"/>
          <a:ext cx="2339999" cy="1403999"/>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a:t>Praise</a:t>
          </a:r>
        </a:p>
      </dsp:txBody>
      <dsp:txXfrm>
        <a:off x="6216" y="207698"/>
        <a:ext cx="2339999" cy="1403999"/>
      </dsp:txXfrm>
    </dsp:sp>
    <dsp:sp modelId="{43887AA8-860C-495D-935A-60CB0A5E0BDD}">
      <dsp:nvSpPr>
        <dsp:cNvPr id="0" name=""/>
        <dsp:cNvSpPr/>
      </dsp:nvSpPr>
      <dsp:spPr>
        <a:xfrm>
          <a:off x="5222614" y="863978"/>
          <a:ext cx="507599" cy="91440"/>
        </a:xfrm>
        <a:custGeom>
          <a:avLst/>
          <a:gdLst/>
          <a:ahLst/>
          <a:cxnLst/>
          <a:rect l="0" t="0" r="0" b="0"/>
          <a:pathLst>
            <a:path>
              <a:moveTo>
                <a:pt x="0" y="45720"/>
              </a:moveTo>
              <a:lnTo>
                <a:pt x="507599" y="45720"/>
              </a:lnTo>
            </a:path>
          </a:pathLst>
        </a:custGeom>
        <a:noFill/>
        <a:ln w="6350" cap="flat" cmpd="sng" algn="ctr">
          <a:solidFill>
            <a:schemeClr val="tx1">
              <a:lumMod val="75000"/>
              <a:lumOff val="2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462959" y="907007"/>
        <a:ext cx="26909" cy="5381"/>
      </dsp:txXfrm>
    </dsp:sp>
    <dsp:sp modelId="{19F26D51-4626-4218-AAE8-0BDBE171C6B5}">
      <dsp:nvSpPr>
        <dsp:cNvPr id="0" name=""/>
        <dsp:cNvSpPr/>
      </dsp:nvSpPr>
      <dsp:spPr>
        <a:xfrm>
          <a:off x="2884415" y="207698"/>
          <a:ext cx="2339999" cy="1403999"/>
        </a:xfrm>
        <a:prstGeom prst="rect">
          <a:avLst/>
        </a:prstGeom>
        <a:solidFill>
          <a:schemeClr val="accent1">
            <a:shade val="50000"/>
            <a:hueOff val="-75550"/>
            <a:satOff val="-6894"/>
            <a:lumOff val="149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a:t>Probe</a:t>
          </a:r>
        </a:p>
      </dsp:txBody>
      <dsp:txXfrm>
        <a:off x="2884415" y="207698"/>
        <a:ext cx="2339999" cy="1403999"/>
      </dsp:txXfrm>
    </dsp:sp>
    <dsp:sp modelId="{4E5B398C-ACDF-4195-B14C-3D735F7EC65B}">
      <dsp:nvSpPr>
        <dsp:cNvPr id="0" name=""/>
        <dsp:cNvSpPr/>
      </dsp:nvSpPr>
      <dsp:spPr>
        <a:xfrm>
          <a:off x="1176215" y="1609898"/>
          <a:ext cx="5756398" cy="507599"/>
        </a:xfrm>
        <a:custGeom>
          <a:avLst/>
          <a:gdLst/>
          <a:ahLst/>
          <a:cxnLst/>
          <a:rect l="0" t="0" r="0" b="0"/>
          <a:pathLst>
            <a:path>
              <a:moveTo>
                <a:pt x="5756398" y="0"/>
              </a:moveTo>
              <a:lnTo>
                <a:pt x="5756398" y="270899"/>
              </a:lnTo>
              <a:lnTo>
                <a:pt x="0" y="270899"/>
              </a:lnTo>
              <a:lnTo>
                <a:pt x="0" y="507599"/>
              </a:lnTo>
            </a:path>
          </a:pathLst>
        </a:custGeom>
        <a:noFill/>
        <a:ln w="6350" cap="flat" cmpd="sng" algn="ctr">
          <a:solidFill>
            <a:schemeClr val="tx1">
              <a:lumMod val="75000"/>
              <a:lumOff val="2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909877" y="1861007"/>
        <a:ext cx="289075" cy="5381"/>
      </dsp:txXfrm>
    </dsp:sp>
    <dsp:sp modelId="{C9BD21EE-3F52-42F5-B839-99CF4F9D5E1C}">
      <dsp:nvSpPr>
        <dsp:cNvPr id="0" name=""/>
        <dsp:cNvSpPr/>
      </dsp:nvSpPr>
      <dsp:spPr>
        <a:xfrm>
          <a:off x="5762614" y="207698"/>
          <a:ext cx="2339999" cy="1403999"/>
        </a:xfrm>
        <a:prstGeom prst="rect">
          <a:avLst/>
        </a:prstGeom>
        <a:solidFill>
          <a:schemeClr val="accent1">
            <a:shade val="50000"/>
            <a:hueOff val="-151100"/>
            <a:satOff val="-13788"/>
            <a:lumOff val="299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a:t>Action Step</a:t>
          </a:r>
        </a:p>
      </dsp:txBody>
      <dsp:txXfrm>
        <a:off x="5762614" y="207698"/>
        <a:ext cx="2339999" cy="1403999"/>
      </dsp:txXfrm>
    </dsp:sp>
    <dsp:sp modelId="{26F200E0-E86C-4958-BC02-E96FF0F07E7D}">
      <dsp:nvSpPr>
        <dsp:cNvPr id="0" name=""/>
        <dsp:cNvSpPr/>
      </dsp:nvSpPr>
      <dsp:spPr>
        <a:xfrm>
          <a:off x="2344415" y="2806177"/>
          <a:ext cx="507599" cy="91440"/>
        </a:xfrm>
        <a:custGeom>
          <a:avLst/>
          <a:gdLst/>
          <a:ahLst/>
          <a:cxnLst/>
          <a:rect l="0" t="0" r="0" b="0"/>
          <a:pathLst>
            <a:path>
              <a:moveTo>
                <a:pt x="0" y="45720"/>
              </a:moveTo>
              <a:lnTo>
                <a:pt x="507599" y="45720"/>
              </a:lnTo>
            </a:path>
          </a:pathLst>
        </a:custGeom>
        <a:noFill/>
        <a:ln w="6350" cap="flat" cmpd="sng" algn="ctr">
          <a:solidFill>
            <a:schemeClr val="tx1">
              <a:lumMod val="75000"/>
              <a:lumOff val="2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2584760" y="2849206"/>
        <a:ext cx="26909" cy="5381"/>
      </dsp:txXfrm>
    </dsp:sp>
    <dsp:sp modelId="{2BFAE797-2A66-40C6-9BDE-C455CB884475}">
      <dsp:nvSpPr>
        <dsp:cNvPr id="0" name=""/>
        <dsp:cNvSpPr/>
      </dsp:nvSpPr>
      <dsp:spPr>
        <a:xfrm>
          <a:off x="6216" y="2149897"/>
          <a:ext cx="2339999" cy="1403999"/>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a:t>Plan Ahead</a:t>
          </a:r>
        </a:p>
      </dsp:txBody>
      <dsp:txXfrm>
        <a:off x="6216" y="2149897"/>
        <a:ext cx="2339999" cy="1403999"/>
      </dsp:txXfrm>
    </dsp:sp>
    <dsp:sp modelId="{2B639AF8-D53F-4559-8389-6EF208398E71}">
      <dsp:nvSpPr>
        <dsp:cNvPr id="0" name=""/>
        <dsp:cNvSpPr/>
      </dsp:nvSpPr>
      <dsp:spPr>
        <a:xfrm>
          <a:off x="5222614" y="2806177"/>
          <a:ext cx="507599" cy="91440"/>
        </a:xfrm>
        <a:custGeom>
          <a:avLst/>
          <a:gdLst/>
          <a:ahLst/>
          <a:cxnLst/>
          <a:rect l="0" t="0" r="0" b="0"/>
          <a:pathLst>
            <a:path>
              <a:moveTo>
                <a:pt x="0" y="45720"/>
              </a:moveTo>
              <a:lnTo>
                <a:pt x="507599" y="45720"/>
              </a:lnTo>
            </a:path>
          </a:pathLst>
        </a:custGeom>
        <a:noFill/>
        <a:ln w="6350" cap="flat" cmpd="sng" algn="ctr">
          <a:solidFill>
            <a:schemeClr val="tx1">
              <a:lumMod val="75000"/>
              <a:lumOff val="2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462959" y="2849206"/>
        <a:ext cx="26909" cy="5381"/>
      </dsp:txXfrm>
    </dsp:sp>
    <dsp:sp modelId="{003F1CD6-ECDF-4F14-A318-335193FD3ED8}">
      <dsp:nvSpPr>
        <dsp:cNvPr id="0" name=""/>
        <dsp:cNvSpPr/>
      </dsp:nvSpPr>
      <dsp:spPr>
        <a:xfrm>
          <a:off x="2884415" y="2149897"/>
          <a:ext cx="2339999" cy="1403999"/>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a:t>Practice</a:t>
          </a:r>
        </a:p>
      </dsp:txBody>
      <dsp:txXfrm>
        <a:off x="2884415" y="2149897"/>
        <a:ext cx="2339999" cy="1403999"/>
      </dsp:txXfrm>
    </dsp:sp>
    <dsp:sp modelId="{9821DCA2-CD78-4742-8357-6BD369F58B3C}">
      <dsp:nvSpPr>
        <dsp:cNvPr id="0" name=""/>
        <dsp:cNvSpPr/>
      </dsp:nvSpPr>
      <dsp:spPr>
        <a:xfrm>
          <a:off x="5762614" y="2149897"/>
          <a:ext cx="2339999" cy="1403999"/>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a:t>Follow-up</a:t>
          </a:r>
        </a:p>
      </dsp:txBody>
      <dsp:txXfrm>
        <a:off x="5762614" y="2149897"/>
        <a:ext cx="2339999" cy="140399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0.14843</cdr:x>
      <cdr:y>0.8842</cdr:y>
    </cdr:from>
    <cdr:to>
      <cdr:x>0.58747</cdr:x>
      <cdr:y>1</cdr:y>
    </cdr:to>
    <cdr:sp macro="" textlink="">
      <cdr:nvSpPr>
        <cdr:cNvPr id="2" name="TextBox 1">
          <a:extLst xmlns:a="http://schemas.openxmlformats.org/drawingml/2006/main">
            <a:ext uri="{FF2B5EF4-FFF2-40B4-BE49-F238E27FC236}">
              <a16:creationId xmlns:a16="http://schemas.microsoft.com/office/drawing/2014/main" id="{335503F3-0067-4367-A877-4ABD85ED00E5}"/>
            </a:ext>
          </a:extLst>
        </cdr:cNvPr>
        <cdr:cNvSpPr txBox="1"/>
      </cdr:nvSpPr>
      <cdr:spPr>
        <a:xfrm xmlns:a="http://schemas.openxmlformats.org/drawingml/2006/main">
          <a:off x="789829" y="3006142"/>
          <a:ext cx="2336275" cy="3936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Percentiles of Learning Gains Produced by Teachers</a:t>
          </a:r>
        </a:p>
      </cdr:txBody>
    </cdr:sp>
  </cdr:relSizeAnchor>
  <cdr:relSizeAnchor xmlns:cdr="http://schemas.openxmlformats.org/drawingml/2006/chartDrawing">
    <cdr:from>
      <cdr:x>0.2144</cdr:x>
      <cdr:y>0.56778</cdr:y>
    </cdr:from>
    <cdr:to>
      <cdr:x>0.32881</cdr:x>
      <cdr:y>0.72171</cdr:y>
    </cdr:to>
    <cdr:sp macro="" textlink="">
      <cdr:nvSpPr>
        <cdr:cNvPr id="3" name="TextBox 2">
          <a:extLst xmlns:a="http://schemas.openxmlformats.org/drawingml/2006/main">
            <a:ext uri="{FF2B5EF4-FFF2-40B4-BE49-F238E27FC236}">
              <a16:creationId xmlns:a16="http://schemas.microsoft.com/office/drawing/2014/main" id="{88BA9057-1150-4D30-A2BE-6DB18B0D0C58}"/>
            </a:ext>
          </a:extLst>
        </cdr:cNvPr>
        <cdr:cNvSpPr txBox="1"/>
      </cdr:nvSpPr>
      <cdr:spPr>
        <a:xfrm xmlns:a="http://schemas.openxmlformats.org/drawingml/2006/main">
          <a:off x="1140896" y="1930357"/>
          <a:ext cx="608791" cy="5233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a:t>Reading</a:t>
          </a:r>
        </a:p>
        <a:p xmlns:a="http://schemas.openxmlformats.org/drawingml/2006/main">
          <a:pPr algn="ctr"/>
          <a:r>
            <a:rPr lang="en-US" sz="1400" dirty="0"/>
            <a:t>&amp; Math</a:t>
          </a:r>
        </a:p>
      </cdr:txBody>
    </cdr:sp>
  </cdr:relSizeAnchor>
  <cdr:relSizeAnchor xmlns:cdr="http://schemas.openxmlformats.org/drawingml/2006/chartDrawing">
    <cdr:from>
      <cdr:x>0.79676</cdr:x>
      <cdr:y>0.56778</cdr:y>
    </cdr:from>
    <cdr:to>
      <cdr:x>0.91116</cdr:x>
      <cdr:y>0.72171</cdr:y>
    </cdr:to>
    <cdr:sp macro="" textlink="">
      <cdr:nvSpPr>
        <cdr:cNvPr id="4"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4239808"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Math</a:t>
          </a:r>
        </a:p>
      </cdr:txBody>
    </cdr:sp>
  </cdr:relSizeAnchor>
  <cdr:relSizeAnchor xmlns:cdr="http://schemas.openxmlformats.org/drawingml/2006/chartDrawing">
    <cdr:from>
      <cdr:x>0.5</cdr:x>
      <cdr:y>0.56778</cdr:y>
    </cdr:from>
    <cdr:to>
      <cdr:x>0.61441</cdr:x>
      <cdr:y>0.72171</cdr:y>
    </cdr:to>
    <cdr:sp macro="" textlink="">
      <cdr:nvSpPr>
        <cdr:cNvPr id="5"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2660664"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Reading</a:t>
          </a:r>
        </a:p>
      </cdr:txBody>
    </cdr:sp>
  </cdr:relSizeAnchor>
</c:userShapes>
</file>

<file path=ppt/drawings/drawing2.xml><?xml version="1.0" encoding="utf-8"?>
<c:userShapes xmlns:c="http://schemas.openxmlformats.org/drawingml/2006/chart">
  <cdr:relSizeAnchor xmlns:cdr="http://schemas.openxmlformats.org/drawingml/2006/chartDrawing">
    <cdr:from>
      <cdr:x>0.14843</cdr:x>
      <cdr:y>0.8842</cdr:y>
    </cdr:from>
    <cdr:to>
      <cdr:x>0.58747</cdr:x>
      <cdr:y>1</cdr:y>
    </cdr:to>
    <cdr:sp macro="" textlink="">
      <cdr:nvSpPr>
        <cdr:cNvPr id="2" name="TextBox 1">
          <a:extLst xmlns:a="http://schemas.openxmlformats.org/drawingml/2006/main">
            <a:ext uri="{FF2B5EF4-FFF2-40B4-BE49-F238E27FC236}">
              <a16:creationId xmlns:a16="http://schemas.microsoft.com/office/drawing/2014/main" id="{335503F3-0067-4367-A877-4ABD85ED00E5}"/>
            </a:ext>
          </a:extLst>
        </cdr:cNvPr>
        <cdr:cNvSpPr txBox="1"/>
      </cdr:nvSpPr>
      <cdr:spPr>
        <a:xfrm xmlns:a="http://schemas.openxmlformats.org/drawingml/2006/main">
          <a:off x="789829" y="3006142"/>
          <a:ext cx="2336275" cy="3936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Percentiles of Learning Gains Produced by Teachers</a:t>
          </a:r>
        </a:p>
      </cdr:txBody>
    </cdr:sp>
  </cdr:relSizeAnchor>
  <cdr:relSizeAnchor xmlns:cdr="http://schemas.openxmlformats.org/drawingml/2006/chartDrawing">
    <cdr:from>
      <cdr:x>0.2144</cdr:x>
      <cdr:y>0.56778</cdr:y>
    </cdr:from>
    <cdr:to>
      <cdr:x>0.32881</cdr:x>
      <cdr:y>0.72171</cdr:y>
    </cdr:to>
    <cdr:sp macro="" textlink="">
      <cdr:nvSpPr>
        <cdr:cNvPr id="3" name="TextBox 2">
          <a:extLst xmlns:a="http://schemas.openxmlformats.org/drawingml/2006/main">
            <a:ext uri="{FF2B5EF4-FFF2-40B4-BE49-F238E27FC236}">
              <a16:creationId xmlns:a16="http://schemas.microsoft.com/office/drawing/2014/main" id="{88BA9057-1150-4D30-A2BE-6DB18B0D0C58}"/>
            </a:ext>
          </a:extLst>
        </cdr:cNvPr>
        <cdr:cNvSpPr txBox="1"/>
      </cdr:nvSpPr>
      <cdr:spPr>
        <a:xfrm xmlns:a="http://schemas.openxmlformats.org/drawingml/2006/main">
          <a:off x="1140896" y="1930357"/>
          <a:ext cx="608791" cy="5233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a:t>Reading</a:t>
          </a:r>
        </a:p>
        <a:p xmlns:a="http://schemas.openxmlformats.org/drawingml/2006/main">
          <a:pPr algn="ctr"/>
          <a:r>
            <a:rPr lang="en-US" sz="1400" dirty="0"/>
            <a:t>&amp; Math</a:t>
          </a:r>
        </a:p>
      </cdr:txBody>
    </cdr:sp>
  </cdr:relSizeAnchor>
  <cdr:relSizeAnchor xmlns:cdr="http://schemas.openxmlformats.org/drawingml/2006/chartDrawing">
    <cdr:from>
      <cdr:x>0.79676</cdr:x>
      <cdr:y>0.56778</cdr:y>
    </cdr:from>
    <cdr:to>
      <cdr:x>0.91116</cdr:x>
      <cdr:y>0.72171</cdr:y>
    </cdr:to>
    <cdr:sp macro="" textlink="">
      <cdr:nvSpPr>
        <cdr:cNvPr id="4"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4239808"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Math</a:t>
          </a:r>
        </a:p>
      </cdr:txBody>
    </cdr:sp>
  </cdr:relSizeAnchor>
  <cdr:relSizeAnchor xmlns:cdr="http://schemas.openxmlformats.org/drawingml/2006/chartDrawing">
    <cdr:from>
      <cdr:x>0.5</cdr:x>
      <cdr:y>0.56778</cdr:y>
    </cdr:from>
    <cdr:to>
      <cdr:x>0.61441</cdr:x>
      <cdr:y>0.72171</cdr:y>
    </cdr:to>
    <cdr:sp macro="" textlink="">
      <cdr:nvSpPr>
        <cdr:cNvPr id="5"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2660664"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Reading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A96035-1451-472A-9CE6-05ED970999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76E377-1E2A-4B50-AB61-AFC52CE8E3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69CB30-D96A-48EC-B1E4-D23483DDF6E1}" type="datetimeFigureOut">
              <a:rPr lang="en-US" smtClean="0"/>
              <a:t>11/8/2019</a:t>
            </a:fld>
            <a:endParaRPr lang="en-US"/>
          </a:p>
        </p:txBody>
      </p:sp>
      <p:sp>
        <p:nvSpPr>
          <p:cNvPr id="4" name="Footer Placeholder 3">
            <a:extLst>
              <a:ext uri="{FF2B5EF4-FFF2-40B4-BE49-F238E27FC236}">
                <a16:creationId xmlns:a16="http://schemas.microsoft.com/office/drawing/2014/main" id="{368EF0C0-DDD7-4BFC-8837-C4116AAD87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0E9967-12B6-4339-88F5-619D58F126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782597-629A-4FCA-94E4-30CB8557AF3D}" type="slidenum">
              <a:rPr lang="en-US" smtClean="0"/>
              <a:t>‹#›</a:t>
            </a:fld>
            <a:endParaRPr lang="en-US"/>
          </a:p>
        </p:txBody>
      </p:sp>
    </p:spTree>
    <p:extLst>
      <p:ext uri="{BB962C8B-B14F-4D97-AF65-F5344CB8AC3E}">
        <p14:creationId xmlns:p14="http://schemas.microsoft.com/office/powerpoint/2010/main" val="1762383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B1E8B-471B-49E6-9942-036CC76B827F}" type="datetimeFigureOut">
              <a:rPr lang="en-US" smtClean="0"/>
              <a:t>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ECE7F-0B4A-4070-80F6-26359A84C081}" type="slidenum">
              <a:rPr lang="en-US" smtClean="0"/>
              <a:t>‹#›</a:t>
            </a:fld>
            <a:endParaRPr lang="en-US"/>
          </a:p>
        </p:txBody>
      </p:sp>
    </p:spTree>
    <p:extLst>
      <p:ext uri="{BB962C8B-B14F-4D97-AF65-F5344CB8AC3E}">
        <p14:creationId xmlns:p14="http://schemas.microsoft.com/office/powerpoint/2010/main" val="411375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Estimated time: </a:t>
            </a:r>
            <a:r>
              <a:rPr lang="en-US" b="1" i="0" dirty="0"/>
              <a:t>120 minutes</a:t>
            </a:r>
          </a:p>
          <a:p>
            <a:endParaRPr lang="en-US" b="1" i="0" dirty="0"/>
          </a:p>
          <a:p>
            <a:r>
              <a:rPr lang="en-US" b="1" i="0" dirty="0"/>
              <a:t>Advance preparation:</a:t>
            </a:r>
          </a:p>
          <a:p>
            <a:pPr marL="171450" indent="-171450">
              <a:buFont typeface="Arial" panose="020B0604020202020204" pitchFamily="34" charset="0"/>
              <a:buChar char="•"/>
            </a:pPr>
            <a:r>
              <a:rPr lang="en-US" b="0" i="0" dirty="0"/>
              <a:t>Fill in URL on last slide</a:t>
            </a:r>
          </a:p>
          <a:p>
            <a:r>
              <a:rPr lang="en-US" b="1" i="0" dirty="0"/>
              <a:t>Materials Needed:</a:t>
            </a:r>
          </a:p>
          <a:p>
            <a:pPr marL="171450" indent="-171450">
              <a:buFont typeface="Arial" panose="020B0604020202020204" pitchFamily="34" charset="0"/>
              <a:buChar char="•"/>
            </a:pPr>
            <a:r>
              <a:rPr lang="en-US" b="0" i="0" dirty="0"/>
              <a:t>Handouts:</a:t>
            </a:r>
          </a:p>
          <a:p>
            <a:pPr marL="628650" lvl="1" indent="-171450">
              <a:buFont typeface="Arial" panose="020B0604020202020204" pitchFamily="34" charset="0"/>
              <a:buChar char="•"/>
            </a:pPr>
            <a:r>
              <a:rPr lang="en-US" b="0" i="0" dirty="0"/>
              <a:t>MCL Reflection: Instructional Leadership </a:t>
            </a:r>
          </a:p>
          <a:p>
            <a:pPr marL="628650" lvl="1" indent="-171450">
              <a:buFont typeface="Arial" panose="020B0604020202020204" pitchFamily="34" charset="0"/>
              <a:buChar char="•"/>
            </a:pPr>
            <a:r>
              <a:rPr lang="en-US" b="0" i="0" dirty="0"/>
              <a:t>Six Steps for Effective Feedback (with guiding questions)</a:t>
            </a:r>
          </a:p>
          <a:p>
            <a:pPr marL="628650" lvl="1" indent="-171450">
              <a:buFont typeface="Arial" panose="020B0604020202020204" pitchFamily="34" charset="0"/>
              <a:buChar char="•"/>
            </a:pPr>
            <a:r>
              <a:rPr lang="en-US" b="0" i="0" dirty="0"/>
              <a:t>Coaching Conversation Sort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Six Steps for Effective Feedback (blank template)</a:t>
            </a:r>
          </a:p>
          <a:p>
            <a:pPr marL="628650" lvl="1" indent="-171450">
              <a:buFont typeface="Arial" panose="020B0604020202020204" pitchFamily="34" charset="0"/>
              <a:buChar char="•"/>
            </a:pPr>
            <a:r>
              <a:rPr lang="en-US" b="0" i="0" dirty="0"/>
              <a:t>Situational Leadership</a:t>
            </a:r>
          </a:p>
          <a:p>
            <a:pPr marL="628650" lvl="1" indent="-171450">
              <a:buFont typeface="Arial" panose="020B0604020202020204" pitchFamily="34" charset="0"/>
              <a:buChar char="•"/>
            </a:pPr>
            <a:r>
              <a:rPr lang="en-US" b="0" i="0" dirty="0"/>
              <a:t>Team Teacher Reflection</a:t>
            </a:r>
          </a:p>
          <a:p>
            <a:pPr marL="171450" lvl="0" indent="-171450">
              <a:buFont typeface="Arial" panose="020B0604020202020204" pitchFamily="34" charset="0"/>
              <a:buChar char="•"/>
            </a:pPr>
            <a:r>
              <a:rPr lang="en-US" b="0" i="0" dirty="0"/>
              <a:t>Four pieces of chart paper, one for each situational leadership quadrant. For each, draw a line mid-way down, splitting the chart paper into a top half and a bottom half. Title as follows:</a:t>
            </a:r>
          </a:p>
          <a:p>
            <a:pPr marL="628650" lvl="1" indent="-171450">
              <a:buFont typeface="Arial" panose="020B0604020202020204" pitchFamily="34" charset="0"/>
              <a:buChar char="•"/>
            </a:pPr>
            <a:r>
              <a:rPr lang="en-US" b="0" i="0" dirty="0"/>
              <a:t>Coaching</a:t>
            </a:r>
          </a:p>
          <a:p>
            <a:pPr marL="628650" lvl="1" indent="-171450">
              <a:buFont typeface="Arial" panose="020B0604020202020204" pitchFamily="34" charset="0"/>
              <a:buChar char="•"/>
            </a:pPr>
            <a:r>
              <a:rPr lang="en-US" b="0" i="0" dirty="0"/>
              <a:t>Directing</a:t>
            </a:r>
          </a:p>
          <a:p>
            <a:pPr marL="628650" lvl="1" indent="-171450">
              <a:buFont typeface="Arial" panose="020B0604020202020204" pitchFamily="34" charset="0"/>
              <a:buChar char="•"/>
            </a:pPr>
            <a:r>
              <a:rPr lang="en-US" b="0" i="0" dirty="0"/>
              <a:t>Delegating</a:t>
            </a:r>
          </a:p>
          <a:p>
            <a:pPr marL="628650" lvl="1" indent="-171450">
              <a:buFont typeface="Arial" panose="020B0604020202020204" pitchFamily="34" charset="0"/>
              <a:buChar char="•"/>
            </a:pPr>
            <a:r>
              <a:rPr lang="en-US" b="0" i="0" dirty="0"/>
              <a:t>Supporting</a:t>
            </a:r>
          </a:p>
          <a:p>
            <a:pPr marL="628650" lvl="1" indent="-171450">
              <a:buFont typeface="Arial" panose="020B0604020202020204" pitchFamily="34" charset="0"/>
              <a:buChar char="•"/>
            </a:pPr>
            <a:r>
              <a:rPr lang="en-US" b="0" i="0" dirty="0"/>
              <a:t>Coaching</a:t>
            </a:r>
          </a:p>
        </p:txBody>
      </p:sp>
      <p:sp>
        <p:nvSpPr>
          <p:cNvPr id="4" name="Slide Number Placeholder 3"/>
          <p:cNvSpPr>
            <a:spLocks noGrp="1"/>
          </p:cNvSpPr>
          <p:nvPr>
            <p:ph type="sldNum" sz="quarter" idx="10"/>
          </p:nvPr>
        </p:nvSpPr>
        <p:spPr/>
        <p:txBody>
          <a:bodyPr/>
          <a:lstStyle/>
          <a:p>
            <a:fld id="{896ECE7F-0B4A-4070-80F6-26359A84C081}" type="slidenum">
              <a:rPr lang="en-US" smtClean="0"/>
              <a:t>1</a:t>
            </a:fld>
            <a:endParaRPr lang="en-US"/>
          </a:p>
        </p:txBody>
      </p:sp>
    </p:spTree>
    <p:extLst>
      <p:ext uri="{BB962C8B-B14F-4D97-AF65-F5344CB8AC3E}">
        <p14:creationId xmlns:p14="http://schemas.microsoft.com/office/powerpoint/2010/main" val="2739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a:t>Facilitator: </a:t>
            </a:r>
          </a:p>
          <a:p>
            <a:pPr marL="0" lvl="0" indent="0">
              <a:buFont typeface="Arial" panose="020B0604020202020204" pitchFamily="34" charset="0"/>
              <a:buNone/>
            </a:pPr>
            <a:endParaRPr lang="en-US" sz="1200" b="1" i="1" kern="1200">
              <a:solidFill>
                <a:schemeClr val="tx1"/>
              </a:solidFill>
              <a:effectLst/>
              <a:latin typeface="+mn-lt"/>
              <a:ea typeface="+mn-ea"/>
              <a:cs typeface="+mn-cs"/>
            </a:endParaRPr>
          </a:p>
          <a:p>
            <a:r>
              <a:rPr lang="en-US" b="1" i="1"/>
              <a:t>Objective of this slide: </a:t>
            </a:r>
            <a:r>
              <a:rPr lang="en-US" b="0" i="0"/>
              <a:t>Reflect on a current team teacher, who MCLs want to better support.</a:t>
            </a:r>
            <a:endParaRPr lang="en-US" b="0" i="0" baseline="0"/>
          </a:p>
          <a:p>
            <a:endParaRPr lang="en-US" b="0" i="0" baseline="0"/>
          </a:p>
          <a:p>
            <a:r>
              <a:rPr lang="en-US" b="1" i="1" baseline="0"/>
              <a:t>Estimated time: </a:t>
            </a:r>
            <a:r>
              <a:rPr lang="en-US" b="0" i="0" baseline="0"/>
              <a:t>10 minutes</a:t>
            </a:r>
          </a:p>
          <a:p>
            <a:endParaRPr lang="en-US" b="1" i="1" baseline="0"/>
          </a:p>
          <a:p>
            <a:r>
              <a:rPr lang="en-US" b="1" i="1" u="none" baseline="0"/>
              <a:t>Facilitator says:</a:t>
            </a:r>
          </a:p>
          <a:p>
            <a:pPr marL="171450" indent="-171450">
              <a:buFont typeface="Arial" panose="020B0604020202020204" pitchFamily="34" charset="0"/>
              <a:buChar char="•"/>
            </a:pPr>
            <a:r>
              <a:rPr lang="en-US" b="0" i="0" u="none" baseline="0"/>
              <a:t>By this time in the school year, you have already met with each of your team teachers several times. I would imagine that you have already seen some successes, where teachers has improved their practice as a direct result of your support! I can also imagine that you may be more stuck with other teachers.</a:t>
            </a:r>
          </a:p>
          <a:p>
            <a:pPr marL="171450" indent="-171450">
              <a:buFont typeface="Arial" panose="020B0604020202020204" pitchFamily="34" charset="0"/>
              <a:buChar char="•"/>
            </a:pPr>
            <a:r>
              <a:rPr lang="en-US" b="0" i="0" u="none" baseline="0"/>
              <a:t>Maybe you have a teacher who is really bought into your support, tries everything you tell her, but for some reason, you two just aren’t seeing the changes in student behavior you expected. Or maybe you have a teacher who is flying under the radar. Her management is pretty solid, and because you have had to put out other fires, you just haven’t had time to give her the support she needs to move from good to great. Or, maybe you have a teacher who is not really bought into the whole coaching thing, so you are struggling with how to move forward. Regardless of your exact scenario, you likely have a teacher whom you want to better support, and the best way to is to bounce ideas off of your principal and your peers. That is what today is all about. Of course, we want to maintain anonymity for our teachers, so please don’t use anyone’s real name in the exercises that follow.  </a:t>
            </a:r>
          </a:p>
          <a:p>
            <a:pPr marL="171450" indent="-171450">
              <a:buFont typeface="Arial" panose="020B0604020202020204" pitchFamily="34" charset="0"/>
              <a:buChar char="•"/>
            </a:pPr>
            <a:r>
              <a:rPr lang="en-US" b="0" i="0" u="none" baseline="0"/>
              <a:t>Take the next five minutes to think about a teacher you want to better support. Then fill out the </a:t>
            </a:r>
            <a:r>
              <a:rPr lang="en-US" b="0" i="1" u="none" baseline="0"/>
              <a:t>Team Teacher Reflection</a:t>
            </a:r>
            <a:r>
              <a:rPr lang="en-US" b="0" i="0" u="none" baseline="0"/>
              <a:t> handout. You’ll be using this teacher as the inspiration for a brainstorming discussion and a coaching role play later today.</a:t>
            </a:r>
            <a:endParaRPr lang="en-US" b="0" i="1" u="none" baseline="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2195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a:t>Facilitator: </a:t>
            </a:r>
          </a:p>
          <a:p>
            <a:pPr marL="0" lvl="0" indent="0">
              <a:buFont typeface="Arial" panose="020B0604020202020204" pitchFamily="34" charset="0"/>
              <a:buNone/>
            </a:pPr>
            <a:endParaRPr lang="en-US" sz="1200" b="1" i="1" kern="1200">
              <a:solidFill>
                <a:schemeClr val="tx1"/>
              </a:solidFill>
              <a:effectLst/>
              <a:latin typeface="+mn-lt"/>
              <a:ea typeface="+mn-ea"/>
              <a:cs typeface="+mn-cs"/>
            </a:endParaRPr>
          </a:p>
          <a:p>
            <a:r>
              <a:rPr lang="en-US" b="1" i="1"/>
              <a:t>Objective of this slide: </a:t>
            </a:r>
            <a:r>
              <a:rPr lang="en-US" b="0" i="0"/>
              <a:t>Plan a coaching conversation with a team teacher.</a:t>
            </a:r>
            <a:endParaRPr lang="en-US" b="0" i="0" baseline="0"/>
          </a:p>
          <a:p>
            <a:endParaRPr lang="en-US" b="0" i="0" baseline="0"/>
          </a:p>
          <a:p>
            <a:r>
              <a:rPr lang="en-US" b="1" i="1" baseline="0"/>
              <a:t>Estimated time: </a:t>
            </a:r>
            <a:r>
              <a:rPr lang="en-US" b="0" i="0" baseline="0"/>
              <a:t>10 minutes</a:t>
            </a:r>
          </a:p>
          <a:p>
            <a:endParaRPr lang="en-US" b="1" i="1" baseline="0"/>
          </a:p>
          <a:p>
            <a:r>
              <a:rPr lang="en-US" b="1" i="1" u="none" baseline="0"/>
              <a:t>Facilitator says:</a:t>
            </a:r>
          </a:p>
          <a:p>
            <a:pPr marL="171450" indent="-171450">
              <a:buFont typeface="Arial" panose="020B0604020202020204" pitchFamily="34" charset="0"/>
              <a:buChar char="•"/>
            </a:pPr>
            <a:r>
              <a:rPr lang="en-US" b="0" i="0" u="none" baseline="0"/>
              <a:t>For the next 10 minutes, you will have time to individually prep for a coaching conversation with your team teacher. We will end today’s session by role playing this conversation with each other. </a:t>
            </a:r>
          </a:p>
          <a:p>
            <a:pPr marL="171450" indent="-171450">
              <a:buFont typeface="Arial" panose="020B0604020202020204" pitchFamily="34" charset="0"/>
              <a:buChar char="•"/>
            </a:pPr>
            <a:r>
              <a:rPr lang="en-US" b="0" i="0" u="none" baseline="0"/>
              <a:t>Feel free to use your preferred coaching framework. A blank Six Steps template is provided if that is the framework you would like to practice with today.</a:t>
            </a:r>
          </a:p>
          <a:p>
            <a:pPr marL="171450" indent="-171450">
              <a:buFont typeface="Arial" panose="020B0604020202020204" pitchFamily="34" charset="0"/>
              <a:buChar char="•"/>
            </a:pPr>
            <a:r>
              <a:rPr lang="en-US" b="0" i="0" u="none" baseline="0"/>
              <a:t>Because this is a real teacher, please choose a real action step that you think will move their practice. </a:t>
            </a:r>
          </a:p>
          <a:p>
            <a:pPr marL="171450" indent="-171450">
              <a:buFont typeface="Arial" panose="020B0604020202020204" pitchFamily="34" charset="0"/>
              <a:buChar char="•"/>
            </a:pPr>
            <a:r>
              <a:rPr lang="en-US" b="0" i="0" u="none" baseline="0"/>
              <a:t>Then incorporate some of the ideas just discussed in your Situational Leadership chart paper group. </a:t>
            </a:r>
          </a:p>
        </p:txBody>
      </p:sp>
      <p:sp>
        <p:nvSpPr>
          <p:cNvPr id="4" name="Slide Number Placeholder 3"/>
          <p:cNvSpPr>
            <a:spLocks noGrp="1"/>
          </p:cNvSpPr>
          <p:nvPr>
            <p:ph type="sldNum" sz="quarter" idx="10"/>
          </p:nvPr>
        </p:nvSpPr>
        <p:spPr/>
        <p:txBody>
          <a:bodyPr/>
          <a:lstStyle/>
          <a:p>
            <a:fld id="{896ECE7F-0B4A-4070-80F6-26359A84C081}" type="slidenum">
              <a:rPr lang="en-US" smtClean="0"/>
              <a:t>11</a:t>
            </a:fld>
            <a:endParaRPr lang="en-US"/>
          </a:p>
        </p:txBody>
      </p:sp>
    </p:spTree>
    <p:extLst>
      <p:ext uri="{BB962C8B-B14F-4D97-AF65-F5344CB8AC3E}">
        <p14:creationId xmlns:p14="http://schemas.microsoft.com/office/powerpoint/2010/main" val="1156707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a:t>Facilitator:</a:t>
            </a:r>
          </a:p>
          <a:p>
            <a:pPr marL="0" lvl="0" indent="0">
              <a:buFont typeface="Arial" panose="020B0604020202020204" pitchFamily="34" charset="0"/>
              <a:buNone/>
            </a:pPr>
            <a:endParaRPr lang="en-US" sz="1200" b="1" i="1" kern="1200">
              <a:solidFill>
                <a:schemeClr val="tx1"/>
              </a:solidFill>
              <a:effectLst/>
              <a:latin typeface="+mn-lt"/>
              <a:ea typeface="+mn-ea"/>
              <a:cs typeface="+mn-cs"/>
            </a:endParaRPr>
          </a:p>
          <a:p>
            <a:r>
              <a:rPr lang="en-US" b="1" i="1"/>
              <a:t>Objective of this slide: </a:t>
            </a:r>
            <a:r>
              <a:rPr lang="en-US" b="0" i="0"/>
              <a:t>Practice a coaching conversation.</a:t>
            </a:r>
            <a:endParaRPr lang="en-US" b="0" i="0" baseline="0"/>
          </a:p>
          <a:p>
            <a:endParaRPr lang="en-US" b="0" i="0" baseline="0"/>
          </a:p>
          <a:p>
            <a:r>
              <a:rPr lang="en-US" b="1" i="1" baseline="0"/>
              <a:t>Estimated time: </a:t>
            </a:r>
            <a:r>
              <a:rPr lang="en-US" b="0" i="0" baseline="0"/>
              <a:t>30 minutes total</a:t>
            </a:r>
          </a:p>
          <a:p>
            <a:endParaRPr lang="en-US" b="1" i="1" baseline="0"/>
          </a:p>
          <a:p>
            <a:r>
              <a:rPr lang="en-US" b="1" i="1" u="none" baseline="0"/>
              <a:t>Facilitator says:</a:t>
            </a:r>
          </a:p>
          <a:p>
            <a:pPr marL="171450" indent="-171450">
              <a:buFont typeface="Arial" panose="020B0604020202020204" pitchFamily="34" charset="0"/>
              <a:buChar char="•"/>
            </a:pPr>
            <a:r>
              <a:rPr lang="en-US" b="0" i="1" u="none" baseline="0"/>
              <a:t>[Review the role play protocol on the screen]</a:t>
            </a:r>
          </a:p>
          <a:p>
            <a:pPr marL="171450" indent="-171450">
              <a:buFont typeface="Arial" panose="020B0604020202020204" pitchFamily="34" charset="0"/>
              <a:buChar char="•"/>
            </a:pPr>
            <a:r>
              <a:rPr lang="en-US" b="0" i="0" u="none" baseline="0"/>
              <a:t>We will spend 15 minutes for each role play. I’ll keep time for the role play and will let you know when it’s time to move on to the conversation debrief or switch to the next person’s role play. </a:t>
            </a:r>
          </a:p>
          <a:p>
            <a:pPr marL="171450" indent="-171450">
              <a:buFont typeface="Arial" panose="020B0604020202020204" pitchFamily="34" charset="0"/>
              <a:buChar char="•"/>
            </a:pPr>
            <a:r>
              <a:rPr lang="en-US" b="0" i="0" u="none" baseline="0"/>
              <a:t>Please stay in character the entire five minutes of the role play.</a:t>
            </a:r>
          </a:p>
          <a:p>
            <a:pPr marL="171450" indent="-171450">
              <a:buFont typeface="Arial" panose="020B0604020202020204" pitchFamily="34" charset="0"/>
              <a:buChar char="•"/>
            </a:pPr>
            <a:r>
              <a:rPr lang="en-US" b="0" i="1" u="none" baseline="0"/>
              <a:t>[After 15 minutes, prompt participants to switch to role play the other MCL’s scenario.]</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72830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a:t>Facilitator: PI </a:t>
            </a:r>
          </a:p>
          <a:p>
            <a:pPr marL="0" lvl="0" indent="0">
              <a:buFont typeface="Arial" panose="020B0604020202020204" pitchFamily="34" charset="0"/>
              <a:buNone/>
            </a:pPr>
            <a:endParaRPr lang="en-US" sz="1200" b="1" i="1" kern="1200">
              <a:solidFill>
                <a:schemeClr val="tx1"/>
              </a:solidFill>
              <a:effectLst/>
              <a:latin typeface="+mn-lt"/>
              <a:ea typeface="+mn-ea"/>
              <a:cs typeface="+mn-cs"/>
            </a:endParaRPr>
          </a:p>
          <a:p>
            <a:pPr marL="0" lvl="0" indent="0">
              <a:buFont typeface="Arial" panose="020B0604020202020204" pitchFamily="34" charset="0"/>
              <a:buNone/>
            </a:pPr>
            <a:r>
              <a:rPr lang="en-US" sz="1200" b="1" i="1" kern="1200">
                <a:solidFill>
                  <a:schemeClr val="tx1"/>
                </a:solidFill>
                <a:effectLst/>
                <a:latin typeface="+mn-lt"/>
                <a:ea typeface="+mn-ea"/>
                <a:cs typeface="+mn-cs"/>
              </a:rPr>
              <a:t>Objective:</a:t>
            </a:r>
            <a:r>
              <a:rPr lang="en-US" sz="1200" b="0" i="0" kern="1200">
                <a:solidFill>
                  <a:schemeClr val="tx1"/>
                </a:solidFill>
                <a:effectLst/>
                <a:latin typeface="+mn-lt"/>
                <a:ea typeface="+mn-ea"/>
                <a:cs typeface="+mn-cs"/>
              </a:rPr>
              <a:t> Write down action items participants are taking away from this session.</a:t>
            </a:r>
            <a:endParaRPr lang="en-US" sz="1200" b="1" i="1" kern="1200">
              <a:solidFill>
                <a:schemeClr val="tx1"/>
              </a:solidFill>
              <a:effectLst/>
              <a:latin typeface="+mn-lt"/>
              <a:ea typeface="+mn-ea"/>
              <a:cs typeface="+mn-cs"/>
            </a:endParaRPr>
          </a:p>
          <a:p>
            <a:pPr marL="0" lvl="0" indent="0">
              <a:buFont typeface="Arial" panose="020B0604020202020204" pitchFamily="34" charset="0"/>
              <a:buNone/>
            </a:pPr>
            <a:endParaRPr lang="en-US" sz="1200" b="1" i="1" kern="1200">
              <a:solidFill>
                <a:schemeClr val="tx1"/>
              </a:solidFill>
              <a:effectLst/>
              <a:latin typeface="+mn-lt"/>
              <a:ea typeface="+mn-ea"/>
              <a:cs typeface="+mn-cs"/>
            </a:endParaRPr>
          </a:p>
          <a:p>
            <a:pPr marL="0" lvl="0" indent="0">
              <a:buFont typeface="Arial" panose="020B0604020202020204" pitchFamily="34" charset="0"/>
              <a:buNone/>
            </a:pPr>
            <a:r>
              <a:rPr lang="en-US" sz="1200" b="1" i="1" kern="1200">
                <a:solidFill>
                  <a:schemeClr val="tx1"/>
                </a:solidFill>
                <a:effectLst/>
                <a:latin typeface="+mn-lt"/>
                <a:ea typeface="+mn-ea"/>
                <a:cs typeface="+mn-cs"/>
              </a:rPr>
              <a:t>Time:</a:t>
            </a:r>
            <a:r>
              <a:rPr lang="en-US" sz="1200" b="0" i="0" kern="1200">
                <a:solidFill>
                  <a:schemeClr val="tx1"/>
                </a:solidFill>
                <a:effectLst/>
                <a:latin typeface="+mn-lt"/>
                <a:ea typeface="+mn-ea"/>
                <a:cs typeface="+mn-cs"/>
              </a:rPr>
              <a:t> 2 minutes</a:t>
            </a:r>
            <a:endParaRPr lang="en-US" sz="1200" b="1" i="1" kern="1200">
              <a:solidFill>
                <a:schemeClr val="tx1"/>
              </a:solidFill>
              <a:effectLst/>
              <a:latin typeface="+mn-lt"/>
              <a:ea typeface="+mn-ea"/>
              <a:cs typeface="+mn-cs"/>
            </a:endParaRPr>
          </a:p>
          <a:p>
            <a:pPr marL="0" lvl="0" indent="0">
              <a:buFont typeface="Arial" panose="020B0604020202020204" pitchFamily="34" charset="0"/>
              <a:buNone/>
            </a:pPr>
            <a:endParaRPr lang="en-US" sz="1200" b="1" i="1" kern="1200">
              <a:solidFill>
                <a:schemeClr val="tx1"/>
              </a:solidFill>
              <a:effectLst/>
              <a:latin typeface="+mn-lt"/>
              <a:ea typeface="+mn-ea"/>
              <a:cs typeface="+mn-cs"/>
            </a:endParaRPr>
          </a:p>
          <a:p>
            <a:pPr marL="0" lvl="0" indent="0">
              <a:buFont typeface="Arial" panose="020B0604020202020204" pitchFamily="34" charset="0"/>
              <a:buNone/>
            </a:pPr>
            <a:r>
              <a:rPr lang="en-US" sz="1200" b="1" i="1" kern="1200">
                <a:solidFill>
                  <a:schemeClr val="tx1"/>
                </a:solidFill>
                <a:effectLst/>
                <a:latin typeface="+mn-lt"/>
                <a:ea typeface="+mn-ea"/>
                <a:cs typeface="+mn-cs"/>
              </a:rPr>
              <a:t>Facilitator Notes:</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i="0"/>
              <a:t>I know, as well as you know, that if we don’t write down specific next steps after a PD, then we might not actually do them! Please take the next few minutes to write down any action items you commit to incorporating into your work based on your takeaways from this session. </a:t>
            </a:r>
            <a:r>
              <a:rPr lang="en-US" i="1"/>
              <a:t>[Review examples on the screen.]</a:t>
            </a:r>
          </a:p>
        </p:txBody>
      </p:sp>
      <p:sp>
        <p:nvSpPr>
          <p:cNvPr id="4" name="Slide Number Placeholder 3"/>
          <p:cNvSpPr>
            <a:spLocks noGrp="1"/>
          </p:cNvSpPr>
          <p:nvPr>
            <p:ph type="sldNum" sz="quarter" idx="10"/>
          </p:nvPr>
        </p:nvSpPr>
        <p:spPr/>
        <p:txBody>
          <a:bodyPr/>
          <a:lstStyle/>
          <a:p>
            <a:fld id="{1DE0F6AD-62DB-4E88-B2AF-467A2D33D623}" type="slidenum">
              <a:rPr lang="en-US" smtClean="0"/>
              <a:pPr/>
              <a:t>13</a:t>
            </a:fld>
            <a:endParaRPr lang="en-US"/>
          </a:p>
        </p:txBody>
      </p:sp>
    </p:spTree>
    <p:extLst>
      <p:ext uri="{BB962C8B-B14F-4D97-AF65-F5344CB8AC3E}">
        <p14:creationId xmlns:p14="http://schemas.microsoft.com/office/powerpoint/2010/main" val="188943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a:t>Facilitator: </a:t>
            </a:r>
          </a:p>
          <a:p>
            <a:pPr marL="0" lvl="0" indent="0">
              <a:buFont typeface="Arial" panose="020B0604020202020204" pitchFamily="34" charset="0"/>
              <a:buNone/>
            </a:pPr>
            <a:endParaRPr lang="en-US" sz="1200" b="1" i="1" kern="1200">
              <a:solidFill>
                <a:schemeClr val="tx1"/>
              </a:solidFill>
              <a:effectLst/>
              <a:latin typeface="+mn-lt"/>
              <a:ea typeface="+mn-ea"/>
              <a:cs typeface="+mn-cs"/>
            </a:endParaRPr>
          </a:p>
          <a:p>
            <a:pPr marL="0" lvl="0" indent="0">
              <a:buFont typeface="Arial" panose="020B0604020202020204" pitchFamily="34" charset="0"/>
              <a:buNone/>
            </a:pPr>
            <a:r>
              <a:rPr lang="en-US" sz="1200" b="1" i="1" kern="1200">
                <a:solidFill>
                  <a:schemeClr val="tx1"/>
                </a:solidFill>
                <a:effectLst/>
                <a:latin typeface="+mn-lt"/>
                <a:ea typeface="+mn-ea"/>
                <a:cs typeface="+mn-cs"/>
              </a:rPr>
              <a:t>Objective: </a:t>
            </a:r>
            <a:r>
              <a:rPr lang="en-US" sz="1200" b="0" i="0" kern="1200">
                <a:solidFill>
                  <a:schemeClr val="tx1"/>
                </a:solidFill>
                <a:effectLst/>
                <a:latin typeface="+mn-lt"/>
                <a:ea typeface="+mn-ea"/>
                <a:cs typeface="+mn-cs"/>
              </a:rPr>
              <a:t>Provide feedback on the session.</a:t>
            </a:r>
            <a:endParaRPr lang="en-US" sz="1200" b="1" i="1" kern="1200">
              <a:solidFill>
                <a:schemeClr val="tx1"/>
              </a:solidFill>
              <a:effectLst/>
              <a:latin typeface="+mn-lt"/>
              <a:ea typeface="+mn-ea"/>
              <a:cs typeface="+mn-cs"/>
            </a:endParaRPr>
          </a:p>
          <a:p>
            <a:pPr marL="0" lvl="0" indent="0">
              <a:buFont typeface="Arial" panose="020B0604020202020204" pitchFamily="34" charset="0"/>
              <a:buNone/>
            </a:pPr>
            <a:endParaRPr lang="en-US" sz="1200" b="1" i="1" kern="1200">
              <a:solidFill>
                <a:schemeClr val="tx1"/>
              </a:solidFill>
              <a:effectLst/>
              <a:latin typeface="+mn-lt"/>
              <a:ea typeface="+mn-ea"/>
              <a:cs typeface="+mn-cs"/>
            </a:endParaRPr>
          </a:p>
          <a:p>
            <a:pPr marL="0" lvl="0" indent="0">
              <a:buFont typeface="Arial" panose="020B0604020202020204" pitchFamily="34" charset="0"/>
              <a:buNone/>
            </a:pPr>
            <a:r>
              <a:rPr lang="en-US" sz="1200" b="1" i="1" kern="120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b="0" i="0" kern="1200">
                <a:solidFill>
                  <a:schemeClr val="tx1"/>
                </a:solidFill>
                <a:effectLst/>
                <a:latin typeface="+mn-lt"/>
                <a:ea typeface="+mn-ea"/>
                <a:cs typeface="+mn-cs"/>
              </a:rPr>
              <a:t>Thank you for coming and don’t forget to take the exit slip survey before you leave.</a:t>
            </a:r>
          </a:p>
          <a:p>
            <a:endParaRPr lang="en-US"/>
          </a:p>
        </p:txBody>
      </p:sp>
      <p:sp>
        <p:nvSpPr>
          <p:cNvPr id="4" name="Slide Number Placeholder 3"/>
          <p:cNvSpPr>
            <a:spLocks noGrp="1"/>
          </p:cNvSpPr>
          <p:nvPr>
            <p:ph type="sldNum" sz="quarter" idx="10"/>
          </p:nvPr>
        </p:nvSpPr>
        <p:spPr/>
        <p:txBody>
          <a:bodyPr/>
          <a:lstStyle/>
          <a:p>
            <a:fld id="{1DE0F6AD-62DB-4E88-B2AF-467A2D33D623}" type="slidenum">
              <a:rPr lang="en-US" smtClean="0"/>
              <a:pPr/>
              <a:t>14</a:t>
            </a:fld>
            <a:endParaRPr lang="en-US"/>
          </a:p>
        </p:txBody>
      </p:sp>
    </p:spTree>
    <p:extLst>
      <p:ext uri="{BB962C8B-B14F-4D97-AF65-F5344CB8AC3E}">
        <p14:creationId xmlns:p14="http://schemas.microsoft.com/office/powerpoint/2010/main" val="1932864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ECE7F-0B4A-4070-80F6-26359A84C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21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cs typeface="Calibri"/>
              </a:rPr>
              <a:t>Facilitator: </a:t>
            </a:r>
          </a:p>
          <a:p>
            <a:endParaRPr lang="en-US" b="1" i="1"/>
          </a:p>
          <a:p>
            <a:r>
              <a:rPr lang="en-US" b="1" i="1"/>
              <a:t>Objective of this slide: </a:t>
            </a:r>
            <a:r>
              <a:rPr lang="en-US"/>
              <a:t> Introduce the portal, ensure that everyone can access prior to needing for use in session</a:t>
            </a:r>
          </a:p>
          <a:p>
            <a:endParaRPr lang="en-US"/>
          </a:p>
          <a:p>
            <a:r>
              <a:rPr lang="en-US" b="1" i="1"/>
              <a:t>Estimated time:</a:t>
            </a:r>
            <a:r>
              <a:rPr lang="en-US"/>
              <a:t> 5 minutes</a:t>
            </a:r>
          </a:p>
          <a:p>
            <a:endParaRPr lang="en-US" b="1" i="1"/>
          </a:p>
          <a:p>
            <a:r>
              <a:rPr lang="en-US" b="1" i="1"/>
              <a:t>Facilitator says:</a:t>
            </a:r>
          </a:p>
          <a:p>
            <a:pPr marL="174708" indent="-174708">
              <a:buFont typeface="Arial" panose="020B0604020202020204" pitchFamily="34" charset="0"/>
              <a:buChar char="•"/>
            </a:pPr>
            <a:r>
              <a:rPr lang="en-US" b="0" i="0">
                <a:cs typeface="Calibri"/>
              </a:rPr>
              <a:t>Today, we’ll be using the OC Portal to access resources and to complete planning that you can easily revisit throughout the year. We’ll also use it to help your school teams collaborate.</a:t>
            </a:r>
          </a:p>
          <a:p>
            <a:pPr marL="174708" indent="-174708">
              <a:buFont typeface="Arial" panose="020B0604020202020204" pitchFamily="34" charset="0"/>
              <a:buChar char="•"/>
            </a:pPr>
            <a:r>
              <a:rPr lang="en-US" b="0" i="0">
                <a:cs typeface="Calibri"/>
              </a:rPr>
              <a:t>Right now, we just want to make sure that you’re able to log in to the OC Portal. Please go to the website listed here at the top, opportunityculture.org/portal, and enter your email and password. If you’ve used the OC Portal already this year, you’ve already set your own password. If this is your first time, you have a paper on your table with your login information. Having trouble? There’s a box in the lower right corner that you can use to let us know, and we’ll help you get on quickly!</a:t>
            </a:r>
            <a:endParaRPr lang="en-US" b="1" i="0"/>
          </a:p>
        </p:txBody>
      </p:sp>
      <p:sp>
        <p:nvSpPr>
          <p:cNvPr id="4" name="Slide Number Placeholder 3"/>
          <p:cNvSpPr>
            <a:spLocks noGrp="1"/>
          </p:cNvSpPr>
          <p:nvPr>
            <p:ph type="sldNum" sz="quarter" idx="5"/>
          </p:nvPr>
        </p:nvSpPr>
        <p:spPr/>
        <p:txBody>
          <a:bodyPr/>
          <a:lstStyle/>
          <a:p>
            <a:fld id="{896ECE7F-0B4A-4070-80F6-26359A84C081}" type="slidenum">
              <a:rPr lang="en-US" smtClean="0"/>
              <a:t>2</a:t>
            </a:fld>
            <a:endParaRPr lang="en-US"/>
          </a:p>
        </p:txBody>
      </p:sp>
    </p:spTree>
    <p:extLst>
      <p:ext uri="{BB962C8B-B14F-4D97-AF65-F5344CB8AC3E}">
        <p14:creationId xmlns:p14="http://schemas.microsoft.com/office/powerpoint/2010/main" val="74147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a:t>Facilitator: </a:t>
            </a:r>
          </a:p>
          <a:p>
            <a:pPr marL="0" lvl="0" indent="0">
              <a:buFont typeface="Arial" panose="020B0604020202020204" pitchFamily="34" charset="0"/>
              <a:buNone/>
            </a:pPr>
            <a:endParaRPr lang="en-US" sz="1200" b="1" i="1"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Objective of this slide: </a:t>
            </a:r>
            <a:r>
              <a:rPr lang="en-US" sz="1200" b="0" i="0" kern="1200">
                <a:solidFill>
                  <a:schemeClr val="tx1"/>
                </a:solidFill>
                <a:effectLst/>
                <a:latin typeface="+mn-lt"/>
                <a:ea typeface="+mn-ea"/>
                <a:cs typeface="+mn-cs"/>
              </a:rPr>
              <a:t>MCLs complete self-assessment.</a:t>
            </a:r>
            <a:endParaRPr lang="en-US" sz="1200" b="1" i="1" kern="1200">
              <a:solidFill>
                <a:schemeClr val="tx1"/>
              </a:solidFill>
              <a:effectLst/>
              <a:latin typeface="+mn-lt"/>
              <a:ea typeface="+mn-ea"/>
              <a:cs typeface="+mn-cs"/>
            </a:endParaRPr>
          </a:p>
          <a:p>
            <a:endParaRPr lang="en-US" sz="1200" b="0" i="0"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Estimated time: </a:t>
            </a:r>
            <a:r>
              <a:rPr lang="en-US" sz="1200" b="0" i="0" kern="1200" baseline="0">
                <a:solidFill>
                  <a:schemeClr val="tx1"/>
                </a:solidFill>
                <a:effectLst/>
                <a:latin typeface="+mn-lt"/>
                <a:ea typeface="+mn-ea"/>
                <a:cs typeface="+mn-cs"/>
              </a:rPr>
              <a:t>10 minutes</a:t>
            </a:r>
          </a:p>
          <a:p>
            <a:endParaRPr lang="en-US" sz="1200" b="1" i="1"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b="0" i="0" kern="1200">
                <a:solidFill>
                  <a:schemeClr val="tx1"/>
                </a:solidFill>
                <a:effectLst/>
                <a:latin typeface="+mn-lt"/>
                <a:ea typeface="+mn-ea"/>
                <a:cs typeface="+mn-cs"/>
              </a:rPr>
              <a:t>To start this session, let’s first take the time to reflect individually on your own instructional leadership. Let’s log on to the portal (or take out handout). Take about five minutes to fill out this self-reflection.</a:t>
            </a:r>
          </a:p>
          <a:p>
            <a:endParaRPr lang="en-US" sz="1200" b="1" i="1"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7115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highlight>
                  <a:srgbClr val="FFFF00"/>
                </a:highlight>
              </a:rPr>
              <a:t>Facilitator:</a:t>
            </a:r>
          </a:p>
          <a:p>
            <a:endParaRPr lang="en-US" b="1" i="1">
              <a:highlight>
                <a:srgbClr val="FFFF00"/>
              </a:highlight>
            </a:endParaRPr>
          </a:p>
          <a:p>
            <a:r>
              <a:rPr lang="en-US" b="1" i="1">
                <a:highlight>
                  <a:srgbClr val="FFFF00"/>
                </a:highlight>
              </a:rPr>
              <a:t>Objective: </a:t>
            </a:r>
            <a:r>
              <a:rPr lang="en-US" b="0" i="0">
                <a:highlight>
                  <a:srgbClr val="FFFF00"/>
                </a:highlight>
              </a:rPr>
              <a:t>Discuss MCL self-assessment.</a:t>
            </a:r>
            <a:endParaRPr lang="en-US" b="1" i="1">
              <a:highlight>
                <a:srgbClr val="FFFF00"/>
              </a:highlight>
            </a:endParaRPr>
          </a:p>
          <a:p>
            <a:endParaRPr lang="en-US" b="1" i="1">
              <a:highlight>
                <a:srgbClr val="FFFF00"/>
              </a:highlight>
            </a:endParaRPr>
          </a:p>
          <a:p>
            <a:r>
              <a:rPr lang="en-US" b="1" i="1">
                <a:highlight>
                  <a:srgbClr val="FFFF00"/>
                </a:highlight>
              </a:rPr>
              <a:t>Estimated time: </a:t>
            </a:r>
            <a:r>
              <a:rPr lang="en-US" b="0" i="0">
                <a:highlight>
                  <a:srgbClr val="FFFF00"/>
                </a:highlight>
              </a:rPr>
              <a:t>10 minutes</a:t>
            </a:r>
            <a:endParaRPr lang="en-US" b="1" i="1">
              <a:highlight>
                <a:srgbClr val="FFFF00"/>
              </a:highlight>
            </a:endParaRPr>
          </a:p>
          <a:p>
            <a:endParaRPr lang="en-US" b="1" i="1">
              <a:highlight>
                <a:srgbClr val="FFFF00"/>
              </a:highlight>
            </a:endParaRPr>
          </a:p>
          <a:p>
            <a:r>
              <a:rPr lang="en-US" b="1" i="1">
                <a:highlight>
                  <a:srgbClr val="FFFF00"/>
                </a:highlight>
              </a:rPr>
              <a:t>Facilitator says:</a:t>
            </a:r>
          </a:p>
          <a:p>
            <a:pPr marL="171450" indent="-171450">
              <a:buFont typeface="Arial" panose="020B0604020202020204" pitchFamily="34" charset="0"/>
              <a:buChar char="•"/>
            </a:pPr>
            <a:r>
              <a:rPr lang="en-US" sz="1200" b="0" i="0" u="none" strike="noStrike" cap="none">
                <a:solidFill>
                  <a:schemeClr val="dk1"/>
                </a:solidFill>
                <a:latin typeface="+mn-lt"/>
                <a:ea typeface="Calibri"/>
                <a:cs typeface="Calibri"/>
                <a:sym typeface="Calibri"/>
              </a:rPr>
              <a:t>Consider the two questions on the screen: </a:t>
            </a:r>
          </a:p>
          <a:p>
            <a:pPr marL="628650" lvl="1" indent="-171450">
              <a:buFont typeface="Arial" panose="020B0604020202020204" pitchFamily="34" charset="0"/>
              <a:buChar char="•"/>
            </a:pPr>
            <a:r>
              <a:rPr lang="en-US" sz="1200" b="0" i="0" u="none" strike="noStrike" cap="none">
                <a:solidFill>
                  <a:schemeClr val="dk1"/>
                </a:solidFill>
                <a:latin typeface="+mn-lt"/>
                <a:ea typeface="Calibri"/>
                <a:cs typeface="Calibri"/>
                <a:sym typeface="Calibri"/>
              </a:rPr>
              <a:t>What is going well with your instructional leadership?</a:t>
            </a:r>
          </a:p>
          <a:p>
            <a:pPr marL="628650" lvl="1" indent="-171450">
              <a:buFont typeface="Arial" panose="020B0604020202020204" pitchFamily="34" charset="0"/>
              <a:buChar char="•"/>
            </a:pPr>
            <a:r>
              <a:rPr lang="en-US" sz="1200" b="0" i="0" u="none" strike="noStrike" cap="none">
                <a:solidFill>
                  <a:schemeClr val="dk1"/>
                </a:solidFill>
                <a:latin typeface="+mn-lt"/>
                <a:ea typeface="Calibri"/>
                <a:cs typeface="Calibri"/>
                <a:sym typeface="Calibri"/>
              </a:rPr>
              <a:t>What would you like to improve? </a:t>
            </a:r>
          </a:p>
          <a:p>
            <a:pPr marL="171450" lvl="0" indent="-171450">
              <a:buFont typeface="Arial" panose="020B0604020202020204" pitchFamily="34" charset="0"/>
              <a:buChar char="•"/>
            </a:pPr>
            <a:r>
              <a:rPr lang="en-US" sz="1200" b="0" i="0" u="none" strike="noStrike" cap="none">
                <a:solidFill>
                  <a:schemeClr val="dk1"/>
                </a:solidFill>
                <a:latin typeface="+mn-lt"/>
                <a:ea typeface="Calibri"/>
                <a:cs typeface="Calibri"/>
                <a:sym typeface="Calibri"/>
              </a:rPr>
              <a:t>Take a moment to reflect individually on these two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a:solidFill>
                  <a:schemeClr val="dk1"/>
                </a:solidFill>
                <a:latin typeface="+mn-lt"/>
                <a:ea typeface="Calibri"/>
                <a:cs typeface="Calibri"/>
                <a:sym typeface="Calibri"/>
              </a:rPr>
              <a:t>Now find someone you do not interact with often, and then stand up and discuss the two questions on the screen with that person. 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cap="none">
                <a:solidFill>
                  <a:schemeClr val="dk1"/>
                </a:solidFill>
                <a:latin typeface="+mn-lt"/>
                <a:ea typeface="Calibri"/>
                <a:cs typeface="Calibri"/>
                <a:sym typeface="Calibri"/>
              </a:rPr>
              <a:t>[Optional: If you want to have more interaction, you could do two rounds of this activity, prompting MCLs to find a new partner.]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a:solidFill>
                  <a:schemeClr val="dk1"/>
                </a:solidFill>
                <a:latin typeface="+mn-lt"/>
                <a:ea typeface="Calibri"/>
                <a:cs typeface="Calibri"/>
                <a:sym typeface="Calibri"/>
              </a:rPr>
              <a:t>Thank you. Please take a seat.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a:solidFill>
                  <a:schemeClr val="dk1"/>
                </a:solidFill>
                <a:latin typeface="+mn-lt"/>
                <a:ea typeface="Calibri"/>
                <a:cs typeface="Calibri"/>
                <a:sym typeface="Calibri"/>
              </a:rPr>
              <a:t>I’d like to get a sense of where the room is at in this category. Can I have one volunteer: What is one thing going well with your instructional leadership?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cap="none">
                <a:solidFill>
                  <a:schemeClr val="dk1"/>
                </a:solidFill>
                <a:latin typeface="+mn-lt"/>
                <a:ea typeface="Calibri"/>
                <a:cs typeface="Calibri"/>
                <a:sym typeface="Calibri"/>
              </a:rPr>
              <a:t>[Write response on chart paper. Ask participants to raise their hands or snap if they agree, and then ask for another thing going well. Continue this until there are no new strengths to add to the chart paper. Note that if participation is low, you could do a whip around.]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a:solidFill>
                  <a:schemeClr val="dk1"/>
                </a:solidFill>
                <a:latin typeface="+mn-lt"/>
                <a:ea typeface="Calibri"/>
                <a:cs typeface="Calibri"/>
                <a:sym typeface="Calibri"/>
              </a:rPr>
              <a:t>What about areas of improvement? Can I get a volunteer to share one think you would like to improve 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cap="none">
                <a:solidFill>
                  <a:schemeClr val="dk1"/>
                </a:solidFill>
                <a:latin typeface="+mn-lt"/>
                <a:ea typeface="Calibri"/>
                <a:cs typeface="Calibri"/>
                <a:sym typeface="Calibri"/>
              </a:rPr>
              <a:t>[Write response on chart paper. Ask participants to raise their hands or snap if they agree, and then ask for another area of growth. Continue this until there are no new improvements to add to the chart paper. Note that if participation is low, you could do a whip around.]</a:t>
            </a:r>
          </a:p>
        </p:txBody>
      </p:sp>
      <p:sp>
        <p:nvSpPr>
          <p:cNvPr id="4" name="Slide Number Placeholder 3"/>
          <p:cNvSpPr>
            <a:spLocks noGrp="1"/>
          </p:cNvSpPr>
          <p:nvPr>
            <p:ph type="sldNum" sz="quarter" idx="10"/>
          </p:nvPr>
        </p:nvSpPr>
        <p:spPr/>
        <p:txBody>
          <a:bodyPr/>
          <a:lstStyle/>
          <a:p>
            <a:fld id="{1DE0F6AD-62DB-4E88-B2AF-467A2D33D623}" type="slidenum">
              <a:rPr lang="en-US" smtClean="0"/>
              <a:pPr/>
              <a:t>4</a:t>
            </a:fld>
            <a:endParaRPr lang="en-US"/>
          </a:p>
        </p:txBody>
      </p:sp>
    </p:spTree>
    <p:extLst>
      <p:ext uri="{BB962C8B-B14F-4D97-AF65-F5344CB8AC3E}">
        <p14:creationId xmlns:p14="http://schemas.microsoft.com/office/powerpoint/2010/main" val="323995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a:t>Facilitator: </a:t>
            </a:r>
          </a:p>
          <a:p>
            <a:pPr marL="0" lvl="0" indent="0">
              <a:buFont typeface="Arial" panose="020B0604020202020204" pitchFamily="34" charset="0"/>
              <a:buNone/>
            </a:pPr>
            <a:endParaRPr lang="en-US" sz="1200" b="1" i="1"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Objective of this slide: </a:t>
            </a:r>
            <a:r>
              <a:rPr lang="en-US" sz="1200" b="0" i="0" kern="1200">
                <a:solidFill>
                  <a:schemeClr val="tx1"/>
                </a:solidFill>
                <a:effectLst/>
                <a:latin typeface="+mn-lt"/>
                <a:ea typeface="+mn-ea"/>
                <a:cs typeface="+mn-cs"/>
              </a:rPr>
              <a:t>Review the objectives for the session</a:t>
            </a:r>
            <a:endParaRPr lang="en-US" sz="1200" b="1" i="1" kern="1200">
              <a:solidFill>
                <a:schemeClr val="tx1"/>
              </a:solidFill>
              <a:effectLst/>
              <a:latin typeface="+mn-lt"/>
              <a:ea typeface="+mn-ea"/>
              <a:cs typeface="+mn-cs"/>
            </a:endParaRPr>
          </a:p>
          <a:p>
            <a:endParaRPr lang="en-US" sz="1200" b="0" i="0"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Estimated time: </a:t>
            </a:r>
            <a:r>
              <a:rPr lang="en-US" sz="1200" b="0" i="0" kern="1200" baseline="0">
                <a:solidFill>
                  <a:schemeClr val="tx1"/>
                </a:solidFill>
                <a:effectLst/>
                <a:latin typeface="+mn-lt"/>
                <a:ea typeface="+mn-ea"/>
                <a:cs typeface="+mn-cs"/>
              </a:rPr>
              <a:t>&lt;1 minute</a:t>
            </a:r>
          </a:p>
          <a:p>
            <a:endParaRPr lang="en-US" sz="1200" b="1" i="1"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Facilitator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a:solidFill>
                  <a:schemeClr val="tx1"/>
                </a:solidFill>
                <a:effectLst/>
                <a:latin typeface="+mn-lt"/>
                <a:ea typeface="+mn-ea"/>
                <a:cs typeface="+mn-cs"/>
              </a:rPr>
              <a:t>In this session, we will build off our what and how to coach sessions from summer training and focus on one teacher you are currently working with. We have three key objectives:</a:t>
            </a:r>
          </a:p>
          <a:p>
            <a:pPr marL="628650" lvl="1" indent="-171450">
              <a:buFont typeface="Arial" panose="020B0604020202020204" pitchFamily="34" charset="0"/>
              <a:buChar char="•"/>
            </a:pPr>
            <a:r>
              <a:rPr lang="en-US"/>
              <a:t>Review the Six Steps for Effective Feedback and the  Situational Leadership framework. </a:t>
            </a:r>
          </a:p>
          <a:p>
            <a:pPr marL="628650" lvl="1" indent="-171450">
              <a:buFont typeface="Arial" panose="020B0604020202020204" pitchFamily="34" charset="0"/>
              <a:buChar char="•"/>
            </a:pPr>
            <a:r>
              <a:rPr lang="en-US"/>
              <a:t>Discuss how to adapt coaching conversations based on the current skill and will of a particular teacher.</a:t>
            </a:r>
          </a:p>
          <a:p>
            <a:pPr marL="628650" lvl="1" indent="-171450">
              <a:buFont typeface="Arial" panose="020B0604020202020204" pitchFamily="34" charset="0"/>
              <a:buChar char="•"/>
            </a:pPr>
            <a:r>
              <a:rPr lang="en-US"/>
              <a:t>Role play an upcoming coaching conversation with one of your team teachers.</a:t>
            </a: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5</a:t>
            </a:fld>
            <a:endParaRPr lang="en-US"/>
          </a:p>
        </p:txBody>
      </p:sp>
    </p:spTree>
    <p:extLst>
      <p:ext uri="{BB962C8B-B14F-4D97-AF65-F5344CB8AC3E}">
        <p14:creationId xmlns:p14="http://schemas.microsoft.com/office/powerpoint/2010/main" val="369634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a:t>Facilitator: </a:t>
            </a:r>
          </a:p>
          <a:p>
            <a:pPr marL="0" lvl="0" indent="0">
              <a:buFont typeface="Arial" panose="020B0604020202020204" pitchFamily="34" charset="0"/>
              <a:buNone/>
            </a:pPr>
            <a:endParaRPr lang="en-US" sz="1200" b="1" i="1"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Objective of this slide: </a:t>
            </a:r>
            <a:r>
              <a:rPr lang="en-US" sz="1200" b="0" i="0" kern="1200">
                <a:solidFill>
                  <a:schemeClr val="tx1"/>
                </a:solidFill>
                <a:effectLst/>
                <a:latin typeface="+mn-lt"/>
                <a:ea typeface="+mn-ea"/>
                <a:cs typeface="+mn-cs"/>
              </a:rPr>
              <a:t>Review the steps of effective</a:t>
            </a:r>
            <a:r>
              <a:rPr lang="en-US" sz="1200" b="0" i="0" kern="1200" baseline="0">
                <a:solidFill>
                  <a:schemeClr val="tx1"/>
                </a:solidFill>
                <a:effectLst/>
                <a:latin typeface="+mn-lt"/>
                <a:ea typeface="+mn-ea"/>
                <a:cs typeface="+mn-cs"/>
              </a:rPr>
              <a:t> coaching conversations.</a:t>
            </a:r>
            <a:endParaRPr lang="en-US" sz="1200" b="1" i="1" kern="1200">
              <a:solidFill>
                <a:schemeClr val="tx1"/>
              </a:solidFill>
              <a:effectLst/>
              <a:latin typeface="+mn-lt"/>
              <a:ea typeface="+mn-ea"/>
              <a:cs typeface="+mn-cs"/>
            </a:endParaRPr>
          </a:p>
          <a:p>
            <a:endParaRPr lang="en-US" sz="1200" b="0" i="0"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Estimated time: </a:t>
            </a:r>
            <a:r>
              <a:rPr lang="en-US" sz="1200" b="0" i="0" kern="1200" baseline="0">
                <a:solidFill>
                  <a:schemeClr val="tx1"/>
                </a:solidFill>
                <a:effectLst/>
                <a:latin typeface="+mn-lt"/>
                <a:ea typeface="+mn-ea"/>
                <a:cs typeface="+mn-cs"/>
              </a:rPr>
              <a:t>5 minutes</a:t>
            </a:r>
          </a:p>
          <a:p>
            <a:endParaRPr lang="en-US" sz="1200" b="1" i="1"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Facilitator says: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In your Coaching Conversation Sort handout, you will see seven quotes. These quotes were pulled from a longer, 30-minute coaching conversation between a MCL and a team teacher. However, these quotes are not in the order they appeared in the coaching conversation. </a:t>
            </a:r>
          </a:p>
          <a:p>
            <a:pPr marL="171450" indent="-171450">
              <a:buFont typeface="Arial" panose="020B0604020202020204" pitchFamily="34" charset="0"/>
              <a:buChar char="•"/>
            </a:pPr>
            <a:r>
              <a:rPr lang="en-US" sz="1200" b="0" i="0" kern="1200" baseline="0">
                <a:solidFill>
                  <a:schemeClr val="tx1"/>
                </a:solidFill>
                <a:effectLst/>
                <a:latin typeface="+mn-lt"/>
                <a:ea typeface="+mn-ea"/>
                <a:cs typeface="+mn-cs"/>
              </a:rPr>
              <a:t>With your table group, read through the quotes and reorder them so that they are sequenced chronologically for the most effective possible feedback conversation.</a:t>
            </a:r>
          </a:p>
          <a:p>
            <a:pPr marL="171450" indent="-171450">
              <a:buFont typeface="Arial" panose="020B0604020202020204" pitchFamily="34" charset="0"/>
              <a:buChar char="•"/>
            </a:pPr>
            <a:r>
              <a:rPr lang="en-US" sz="1200" b="0" i="0" kern="1200" baseline="0">
                <a:solidFill>
                  <a:schemeClr val="tx1"/>
                </a:solidFill>
                <a:effectLst/>
                <a:latin typeface="+mn-lt"/>
                <a:ea typeface="+mn-ea"/>
                <a:cs typeface="+mn-cs"/>
              </a:rPr>
              <a:t>Write your recommended order in the right-hand column.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0808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a:t>Facilitator: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Objective of this slide: </a:t>
            </a:r>
            <a:r>
              <a:rPr lang="en-US" b="0" i="0"/>
              <a:t>Review the Six Steps for Effective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Estimated time: </a:t>
            </a:r>
            <a:r>
              <a:rPr lang="en-US" sz="1200" b="0" i="0" kern="1200" baseline="0">
                <a:solidFill>
                  <a:schemeClr val="tx1"/>
                </a:solidFill>
                <a:effectLst/>
                <a:latin typeface="+mn-lt"/>
                <a:ea typeface="+mn-ea"/>
                <a:cs typeface="+mn-cs"/>
              </a:rPr>
              <a:t>10 minutes</a:t>
            </a:r>
          </a:p>
          <a:p>
            <a:endParaRPr lang="en-US" sz="1200" b="1" i="1"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Facilitator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Over the summer, we introduced </a:t>
            </a:r>
            <a:r>
              <a:rPr lang="en-US" sz="1200" i="1" kern="1200">
                <a:solidFill>
                  <a:schemeClr val="tx1"/>
                </a:solidFill>
                <a:effectLst/>
                <a:latin typeface="+mn-lt"/>
                <a:ea typeface="+mn-ea"/>
                <a:cs typeface="+mn-cs"/>
              </a:rPr>
              <a:t>Leverage Leadership’s </a:t>
            </a:r>
            <a:r>
              <a:rPr lang="en-US" sz="1200" kern="1200">
                <a:solidFill>
                  <a:schemeClr val="tx1"/>
                </a:solidFill>
                <a:effectLst/>
                <a:latin typeface="+mn-lt"/>
                <a:ea typeface="+mn-ea"/>
                <a:cs typeface="+mn-cs"/>
              </a:rPr>
              <a:t>Six Steps for Effective Feedback as a strong example of one coaching framework. Of course, there are many coaching frameworks out there that you may use at your school. I’d love to get a sense of what coaching framework your schools decided to use. Can each school share what </a:t>
            </a:r>
            <a:r>
              <a:rPr lang="en-US" sz="1200" i="0" kern="1200">
                <a:solidFill>
                  <a:schemeClr val="tx1"/>
                </a:solidFill>
                <a:effectLst/>
                <a:latin typeface="+mn-lt"/>
                <a:ea typeface="+mn-ea"/>
                <a:cs typeface="+mn-cs"/>
              </a:rPr>
              <a:t>coaching framework you are using?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For today’s purposes, it is important that we share a common language as we discuss and practice, so we are going to review the Six Steps for Effective Feedback. However, if you use a different framework, please draw connections to your framework and share differences for the full group to create a more robust conversation.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a:solidFill>
                  <a:schemeClr val="tx1"/>
                </a:solidFill>
                <a:effectLst/>
                <a:latin typeface="+mn-lt"/>
                <a:ea typeface="+mn-ea"/>
                <a:cs typeface="+mn-cs"/>
              </a:rPr>
              <a:t>Let’s go back to the Do Now sorting activity:</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a:solidFill>
                  <a:schemeClr val="tx1"/>
                </a:solidFill>
                <a:effectLst/>
                <a:latin typeface="+mn-lt"/>
                <a:ea typeface="+mn-ea"/>
                <a:cs typeface="+mn-cs"/>
              </a:rPr>
              <a:t>Which quote do you think appeared first in the full conversation? </a:t>
            </a:r>
            <a:r>
              <a:rPr lang="en-US" sz="1200" b="0" i="1" kern="1200" baseline="0">
                <a:solidFill>
                  <a:schemeClr val="tx1"/>
                </a:solidFill>
                <a:effectLst/>
                <a:latin typeface="+mn-lt"/>
                <a:ea typeface="+mn-ea"/>
                <a:cs typeface="+mn-cs"/>
              </a:rPr>
              <a:t>[Pause for participants to respond. Look for G. Note that throughout this activity, MCLs could make strong arguments for a different order—this is perfectly fine and is dependent on what coaching framework they are using. Encourage disagreement and ask for rationale! Then bring the conversation back to: “In the Six Steps for Effective feedback, we see X step next.”]</a:t>
            </a:r>
          </a:p>
          <a:p>
            <a:pPr marL="1085850" lvl="2" indent="-171450">
              <a:buFont typeface="Arial" panose="020B0604020202020204" pitchFamily="34" charset="0"/>
              <a:buChar char="•"/>
            </a:pPr>
            <a:r>
              <a:rPr lang="en-US" sz="1100" i="1" baseline="0"/>
              <a:t>[Click] </a:t>
            </a:r>
            <a:r>
              <a:rPr lang="en-US" baseline="0"/>
              <a:t>The first step in the Six Steps to provide your team teacher precise praise. This steps e</a:t>
            </a:r>
            <a:r>
              <a:rPr lang="en-US" b="0" baseline="0"/>
              <a:t>stablishes a positive tone at the beginning of the meeting, narrates a specific positive you saw during your observation, ideally something you had been working on together in the past, and prompts the teacher to reflect on how they were successful. </a:t>
            </a:r>
          </a:p>
          <a:p>
            <a:pPr marL="685800" lvl="1" indent="-228600">
              <a:buFont typeface="+mj-lt"/>
              <a:buAutoNum type="arabicPeriod"/>
            </a:pPr>
            <a:r>
              <a:rPr lang="en-US" b="0" baseline="0"/>
              <a:t>Which quote do you think would appear next in the conversation? </a:t>
            </a:r>
            <a:r>
              <a:rPr lang="en-US" b="0" i="1" baseline="0"/>
              <a:t>[Pause for participants to respond. Look for D and A.</a:t>
            </a:r>
            <a:r>
              <a:rPr lang="en-US" sz="1400" b="0" i="1" baseline="0"/>
              <a: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baseline="0"/>
              <a:t>[Click] </a:t>
            </a:r>
            <a:r>
              <a:rPr lang="en-US" b="0" baseline="0"/>
              <a:t>Once you’ve identified a positive, you should move on to asking probing questions that prompt your teacher to respond to a targeted, open-ended question about their lesson. This step allows you to guide the teacher to reach conclusions about their lesson on their own. The Six Steps handout gives examples of probing questions you could ask.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a:t>In the coaching conversation quotes, you see the MCLs is probing the teacher about the exit slip, first asking how students did, why she thought that was the case, and then she started probing with the hope of getting her to realize that the exit slip questions were not aligned to the questions she actually asked the class. She then had the teacher watch the video of her questioning so that the MCL could presumably ask more questions, such as “How are the questions you asked students different than the one in your exit slip?”</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baseline="0"/>
              <a:t>What would come next in the conversation? </a:t>
            </a:r>
            <a:r>
              <a:rPr lang="en-US" b="0" i="1" baseline="0"/>
              <a:t>[Pause for participants to respond. Look for E.]</a:t>
            </a:r>
          </a:p>
          <a:p>
            <a:pPr marL="1085850" lvl="2" indent="-171450">
              <a:buFont typeface="Arial" panose="020B0604020202020204" pitchFamily="34" charset="0"/>
              <a:buChar char="•"/>
            </a:pPr>
            <a:r>
              <a:rPr lang="en-US" sz="1200" i="1" baseline="0"/>
              <a:t>[Click] </a:t>
            </a:r>
            <a:r>
              <a:rPr lang="en-US" b="0" u="none" baseline="0"/>
              <a:t>The next step in the Six Steps is that you and your teacher should identify a concrete, bite-sized action step. There are a few ways to surface this action step, including:</a:t>
            </a:r>
            <a:endParaRPr lang="en-US" b="1" u="sng" baseline="0"/>
          </a:p>
          <a:p>
            <a:pPr marL="1543050" lvl="3" indent="-171450">
              <a:buFont typeface="Arial" panose="020B0604020202020204" pitchFamily="34" charset="0"/>
              <a:buChar char="•"/>
            </a:pPr>
            <a:r>
              <a:rPr lang="en-US" b="0" u="none" baseline="0"/>
              <a:t>The team teacher self-identifies a problem. </a:t>
            </a:r>
          </a:p>
          <a:p>
            <a:pPr marL="1543050" lvl="3" indent="-171450">
              <a:buFont typeface="Arial" panose="020B0604020202020204" pitchFamily="34" charset="0"/>
              <a:buChar char="•"/>
            </a:pPr>
            <a:r>
              <a:rPr lang="en-US" b="0" u="none" baseline="0"/>
              <a:t>You ask scaffolded questions that lead the teacher to identify a problem. </a:t>
            </a:r>
          </a:p>
          <a:p>
            <a:pPr marL="1543050" lvl="3" indent="-171450">
              <a:buFont typeface="Arial" panose="020B0604020202020204" pitchFamily="34" charset="0"/>
              <a:buChar char="•"/>
            </a:pPr>
            <a:r>
              <a:rPr lang="en-US" b="0" u="none" baseline="0"/>
              <a:t>You share classroom data or specific observations.</a:t>
            </a:r>
          </a:p>
          <a:p>
            <a:pPr marL="1543050" lvl="3" indent="-171450">
              <a:buFont typeface="Arial" panose="020B0604020202020204" pitchFamily="34" charset="0"/>
              <a:buChar char="•"/>
            </a:pPr>
            <a:r>
              <a:rPr lang="en-US" b="0" u="none" baseline="0"/>
              <a:t>You state a problem you observed directly. </a:t>
            </a:r>
          </a:p>
          <a:p>
            <a:pPr marL="1085850" lvl="2" indent="-171450">
              <a:buFont typeface="Arial" panose="020B0604020202020204" pitchFamily="34" charset="0"/>
              <a:buChar char="•"/>
            </a:pPr>
            <a:r>
              <a:rPr lang="en-US" b="0" u="none" baseline="0"/>
              <a:t>In our coaching conversation, the action step is for the teacher to write out all questions and checks for understanding in the lesson plan and ensure they are aligned to the rigor of the exit slip/interim assessment.</a:t>
            </a:r>
          </a:p>
          <a:p>
            <a:pPr marL="685800" lvl="1" indent="-228600">
              <a:buFont typeface="+mj-lt"/>
              <a:buAutoNum type="arabicPeriod"/>
            </a:pPr>
            <a:r>
              <a:rPr lang="en-US" b="0" u="none" baseline="0"/>
              <a:t>What is next? </a:t>
            </a:r>
            <a:r>
              <a:rPr lang="en-US" b="0" i="1" u="none" baseline="0"/>
              <a:t>[Pause for participant responses. Look for C.]</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baseline="0"/>
              <a:t>[Click] </a:t>
            </a:r>
            <a:r>
              <a:rPr lang="en-US" b="0" u="none" baseline="0"/>
              <a:t>Then, you should help your team teacher to plan ahead and revise an upcoming lesson to implement the action step.</a:t>
            </a:r>
          </a:p>
          <a:p>
            <a:pPr marL="1085850" lvl="2" indent="-171450">
              <a:buFont typeface="Arial" panose="020B0604020202020204" pitchFamily="34" charset="0"/>
              <a:buChar char="•"/>
            </a:pPr>
            <a:r>
              <a:rPr lang="en-US" b="0" i="0" u="none" baseline="0"/>
              <a:t>Our MCL does this by asking the teacher to pull out tomorrow’s lesson. This allows them to actually rewrite the questions together.</a:t>
            </a:r>
            <a:endParaRPr lang="en-US" b="0" u="none" baseline="0"/>
          </a:p>
          <a:p>
            <a:pPr marL="685800" lvl="1" indent="-228600">
              <a:buFont typeface="+mj-lt"/>
              <a:buAutoNum type="arabicPeriod"/>
            </a:pPr>
            <a:r>
              <a:rPr lang="en-US" b="0" u="none" baseline="0"/>
              <a:t>What should come next in the conversation? </a:t>
            </a:r>
            <a:r>
              <a:rPr lang="en-US" b="0" i="1" u="none" baseline="0"/>
              <a:t>[Pause for participant responses. Look for F.]</a:t>
            </a:r>
            <a:endParaRPr lang="en-US" b="0" i="0" u="none" baseline="0"/>
          </a:p>
          <a:p>
            <a:pPr marL="1085850" lvl="2" indent="-171450">
              <a:buFont typeface="Arial" panose="020B0604020202020204" pitchFamily="34" charset="0"/>
              <a:buChar char="•"/>
            </a:pPr>
            <a:r>
              <a:rPr lang="en-US" sz="1200" i="1" baseline="0"/>
              <a:t>[Click] </a:t>
            </a:r>
            <a:r>
              <a:rPr lang="en-US" b="0" u="none" baseline="0"/>
              <a:t>The next step is to practice. During this step, you and the team teacher should role play or simulate how the teacher could improve current or future lessons. </a:t>
            </a:r>
          </a:p>
          <a:p>
            <a:pPr marL="1085850" lvl="2" indent="-171450">
              <a:buFont typeface="Arial" panose="020B0604020202020204" pitchFamily="34" charset="0"/>
              <a:buChar char="•"/>
            </a:pPr>
            <a:r>
              <a:rPr lang="en-US" b="0" u="none" baseline="0"/>
              <a:t>In our example, the teacher is going to go back to today’s lesson and practice asking new questions, some that are more aligned to the exit slip.</a:t>
            </a:r>
          </a:p>
          <a:p>
            <a:pPr marL="685800" lvl="1" indent="-228600">
              <a:buFont typeface="+mj-lt"/>
              <a:buAutoNum type="arabicPeriod"/>
            </a:pPr>
            <a:r>
              <a:rPr lang="en-US" b="0" u="none" baseline="0"/>
              <a:t>What is next? </a:t>
            </a:r>
            <a:r>
              <a:rPr lang="en-US" b="0" i="1" u="none" baseline="0"/>
              <a:t>[Pause for participant responses. Look for F.]</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baseline="0"/>
              <a:t>[Click] </a:t>
            </a:r>
            <a:r>
              <a:rPr lang="en-US" b="0" u="none" baseline="0"/>
              <a:t>Then, you should help your team teacher to plan ahead and revise an upcoming lesson to implement the action step.</a:t>
            </a:r>
          </a:p>
          <a:p>
            <a:pPr marL="1085850" lvl="2" indent="-171450">
              <a:buFont typeface="Arial" panose="020B0604020202020204" pitchFamily="34" charset="0"/>
              <a:buChar char="•"/>
            </a:pPr>
            <a:r>
              <a:rPr lang="en-US" b="0" i="0" u="none" baseline="0"/>
              <a:t>Our MCL does this by asking the teacher to pull out tomorrow’s lesson. This allows them to actually rewrite the questions together.</a:t>
            </a:r>
          </a:p>
          <a:p>
            <a:pPr marL="685800" lvl="1" indent="-228600">
              <a:buFont typeface="+mj-lt"/>
              <a:buAutoNum type="arabicPeriod"/>
            </a:pPr>
            <a:r>
              <a:rPr lang="en-US" b="0" i="0" u="none" baseline="0"/>
              <a:t>And lastly, which quote should end the conversation? </a:t>
            </a:r>
            <a:r>
              <a:rPr lang="en-US" b="0" i="1" u="none" baseline="0"/>
              <a:t>Pause for participant responses. Look for B.]</a:t>
            </a:r>
          </a:p>
          <a:p>
            <a:pPr marL="1085850" lvl="2" indent="-171450">
              <a:buFont typeface="Arial" panose="020B0604020202020204" pitchFamily="34" charset="0"/>
              <a:buChar char="•"/>
            </a:pPr>
            <a:r>
              <a:rPr lang="en-US" sz="1200" i="1" baseline="0"/>
              <a:t>[Click] </a:t>
            </a:r>
            <a:r>
              <a:rPr lang="en-US" b="0" u="none" baseline="0"/>
              <a:t>Finally, you should set a timeline for follow-up to continue your support and how the teacher accountable for improvement. </a:t>
            </a:r>
            <a:endParaRPr lang="en-US" b="0" i="0" u="none" baseline="0"/>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7</a:t>
            </a:fld>
            <a:endParaRPr lang="en-US"/>
          </a:p>
        </p:txBody>
      </p:sp>
    </p:spTree>
    <p:extLst>
      <p:ext uri="{BB962C8B-B14F-4D97-AF65-F5344CB8AC3E}">
        <p14:creationId xmlns:p14="http://schemas.microsoft.com/office/powerpoint/2010/main" val="3234939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a:t>Facilitator: </a:t>
            </a:r>
          </a:p>
          <a:p>
            <a:pPr marL="0" lvl="0" indent="0">
              <a:buFont typeface="Arial" panose="020B0604020202020204" pitchFamily="34" charset="0"/>
              <a:buNone/>
            </a:pPr>
            <a:endParaRPr lang="en-US" sz="1200" b="1" i="1" kern="1200">
              <a:solidFill>
                <a:schemeClr val="tx1"/>
              </a:solidFill>
              <a:effectLst/>
              <a:latin typeface="+mn-lt"/>
              <a:ea typeface="+mn-ea"/>
              <a:cs typeface="+mn-cs"/>
            </a:endParaRPr>
          </a:p>
          <a:p>
            <a:r>
              <a:rPr lang="en-US" b="1" i="1"/>
              <a:t>Objective of this slide: </a:t>
            </a:r>
            <a:r>
              <a:rPr lang="en-US" b="0" i="0"/>
              <a:t>Review Situational Leadership framework.</a:t>
            </a:r>
            <a:endParaRPr lang="en-US" b="0" i="0" baseline="0"/>
          </a:p>
          <a:p>
            <a:endParaRPr lang="en-US" b="0" i="0" baseline="0"/>
          </a:p>
          <a:p>
            <a:r>
              <a:rPr lang="en-US" b="1" i="1" baseline="0"/>
              <a:t>Estimated time: </a:t>
            </a:r>
            <a:r>
              <a:rPr lang="en-US" b="0" i="0" baseline="0"/>
              <a:t>5 minutes</a:t>
            </a:r>
          </a:p>
          <a:p>
            <a:endParaRPr lang="en-US" b="1" i="1" baseline="0"/>
          </a:p>
          <a:p>
            <a:r>
              <a:rPr lang="en-US" b="1" i="1" u="none" baseline="0"/>
              <a:t>Facilitator says:</a:t>
            </a:r>
          </a:p>
          <a:p>
            <a:pPr marL="171450" indent="-171450">
              <a:buFont typeface="Arial" panose="020B0604020202020204" pitchFamily="34" charset="0"/>
              <a:buChar char="•"/>
            </a:pPr>
            <a:r>
              <a:rPr lang="en-US" b="0" i="0" u="none" baseline="0"/>
              <a:t>On the screen, you will see the situational leadership we presented over summer training. </a:t>
            </a:r>
            <a:r>
              <a:rPr lang="en-US" sz="1100" b="0" i="1" u="none" baseline="0"/>
              <a:t>[Quickly reorient the group to the four quadrants, going step by step. The facilitator notes from summer training are copied below if needed.]</a:t>
            </a:r>
          </a:p>
          <a:p>
            <a:pPr marL="171450" indent="-171450">
              <a:buFont typeface="Arial" panose="020B0604020202020204" pitchFamily="34" charset="0"/>
              <a:buChar char="•"/>
            </a:pPr>
            <a:r>
              <a:rPr lang="en-US" sz="1100" b="0" i="0" u="none" baseline="0"/>
              <a:t>Think to yourself for a moment: You just reflected on a team teacher. In which quadrant does that team teacher fall on this framework?</a:t>
            </a:r>
          </a:p>
          <a:p>
            <a:pPr marL="171450" indent="-171450">
              <a:buFont typeface="Arial" panose="020B0604020202020204" pitchFamily="34" charset="0"/>
              <a:buChar char="•"/>
            </a:pPr>
            <a:r>
              <a:rPr lang="en-US" sz="1100" b="0" i="0" u="none" baseline="0"/>
              <a:t>Around the room, you will see four pieces of chart paper—one for each of the quadrants on the screen. Please move to the chart paper that corresponds to where you placed your team teacher. </a:t>
            </a:r>
            <a:endParaRPr lang="en-US"/>
          </a:p>
          <a:p>
            <a:endParaRPr lang="en-US"/>
          </a:p>
          <a:p>
            <a:r>
              <a:rPr lang="en-US" b="1" i="1"/>
              <a:t>**IF NEEDED, Facilitator Notes from Summer Training:</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mn-lt"/>
                <a:ea typeface="Calibri"/>
                <a:cs typeface="Calibri"/>
                <a:sym typeface="Calibri"/>
              </a:rPr>
              <a:t>We all have natural “styles,” both for work and for leading others, but as strong and capable leaders, we need to adapt our leadership style and the type of support we offer to each situation. One size does not fit all (or even most). But how will you know what type of support to offer when?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mn-lt"/>
                <a:ea typeface="Calibri"/>
                <a:cs typeface="Calibri"/>
                <a:sym typeface="Calibri"/>
              </a:rPr>
              <a:t>The Hersey-Blanchard (Paul Hersey and Ken Blanchard) framework pictured here is one way to assess the teachers on your team in terms of what type of support they need at a particular point. Please keep in mind that this is a broad and general framework or guideline—it’s one way of thinking about how you may interact with your team teachers, but also serves as a reminder that we need to continue to adjust our interactions based on changing needs and circumstances—that is, situational adjustments! Also keep in mind that people change in different circumstances so a teacher may be high skill and high will in one situation and have very low will in another situation where they feel defeated.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mn-lt"/>
                <a:ea typeface="Calibri"/>
                <a:cs typeface="Calibri"/>
                <a:sym typeface="Calibri"/>
              </a:rPr>
              <a:t>Let’s first look at diagnosing our team teachers by determining their current levels of competency and commitment (some refer to this as “skill” and “will”). Along the x axis is the competency level, ranging from low to high.  And along the y axis is the commitment level, ranging from low to high.  So someone in the bottom left quadrant is “low skill and low will” and someone in the top right quadrant is generally high skill and high will.</a:t>
            </a:r>
          </a:p>
          <a:p>
            <a:pPr marL="171450" marR="0" lvl="0" indent="-171450" algn="l" rtl="0">
              <a:lnSpc>
                <a:spcPct val="100000"/>
              </a:lnSpc>
              <a:spcBef>
                <a:spcPts val="0"/>
              </a:spcBef>
              <a:spcAft>
                <a:spcPts val="0"/>
              </a:spcAft>
              <a:buClr>
                <a:schemeClr val="dk1"/>
              </a:buClr>
              <a:buSzPct val="100000"/>
              <a:buFont typeface="Arial"/>
              <a:buChar char="•"/>
            </a:pPr>
            <a:r>
              <a:rPr lang="en-US" sz="1200" b="0" i="1" u="none" strike="noStrike" cap="none">
                <a:solidFill>
                  <a:schemeClr val="dk1"/>
                </a:solidFill>
                <a:latin typeface="+mn-lt"/>
                <a:ea typeface="Calibri"/>
                <a:cs typeface="Calibri"/>
                <a:sym typeface="Calibri"/>
              </a:rPr>
              <a:t>[Click for next animation] </a:t>
            </a:r>
            <a:r>
              <a:rPr lang="en-US" sz="1200" b="0" i="0" u="none" strike="noStrike" cap="none">
                <a:solidFill>
                  <a:schemeClr val="dk1"/>
                </a:solidFill>
                <a:latin typeface="+mn-lt"/>
                <a:ea typeface="Calibri"/>
                <a:cs typeface="Calibri"/>
                <a:sym typeface="Calibri"/>
              </a:rPr>
              <a:t>Now let’s talk about four general leadership styles and how you would use them to support all the teachers on your team. First, those who have low competence but high commitment need a lot of direction, so the leadership style that is generally best suited for that quadrant is </a:t>
            </a:r>
            <a:r>
              <a:rPr lang="en-US" sz="1200" b="1" i="0" u="sng" strike="noStrike" cap="none">
                <a:solidFill>
                  <a:schemeClr val="dk1"/>
                </a:solidFill>
                <a:latin typeface="+mn-lt"/>
                <a:ea typeface="Calibri"/>
                <a:cs typeface="Calibri"/>
                <a:sym typeface="Calibri"/>
              </a:rPr>
              <a:t>directing.</a:t>
            </a:r>
            <a:r>
              <a:rPr lang="en-US" sz="1200" b="0" i="0" u="none" strike="noStrike" cap="none">
                <a:solidFill>
                  <a:schemeClr val="dk1"/>
                </a:solidFill>
                <a:latin typeface="+mn-lt"/>
                <a:ea typeface="Calibri"/>
                <a:cs typeface="Calibri"/>
                <a:sym typeface="Calibri"/>
              </a:rPr>
              <a:t> They will generally do what you suggest, because they want to do well and improve.  In this quadrant, the teacher-leader provides specific directions—what to do, how to do it, and when to do it, and closely monitors whether or not a team member accomplishes the task.  What type of team teacher might you have in this quadrant? [Answer to look for: novice teacher.]</a:t>
            </a:r>
          </a:p>
          <a:p>
            <a:pPr marL="171450" marR="0" lvl="0" indent="-171450" algn="l" rtl="0">
              <a:lnSpc>
                <a:spcPct val="100000"/>
              </a:lnSpc>
              <a:spcBef>
                <a:spcPts val="0"/>
              </a:spcBef>
              <a:spcAft>
                <a:spcPts val="0"/>
              </a:spcAft>
              <a:buClr>
                <a:schemeClr val="dk1"/>
              </a:buClr>
              <a:buSzPct val="100000"/>
              <a:buFont typeface="Arial"/>
              <a:buChar char="•"/>
            </a:pPr>
            <a:r>
              <a:rPr lang="en-US" sz="1200" b="0" i="1" u="none" strike="noStrike" cap="none">
                <a:solidFill>
                  <a:schemeClr val="dk1"/>
                </a:solidFill>
                <a:latin typeface="+mn-lt"/>
                <a:ea typeface="Calibri"/>
                <a:cs typeface="Calibri"/>
                <a:sym typeface="Calibri"/>
              </a:rPr>
              <a:t>[Click for next animation] </a:t>
            </a:r>
            <a:r>
              <a:rPr lang="en-US" sz="1200" b="0" i="0" u="none" strike="noStrike" cap="none">
                <a:solidFill>
                  <a:schemeClr val="dk1"/>
                </a:solidFill>
                <a:latin typeface="+mn-lt"/>
                <a:ea typeface="Calibri"/>
                <a:cs typeface="Calibri"/>
                <a:sym typeface="Calibri"/>
              </a:rPr>
              <a:t>With team teachers who are highly competent and highly committed, </a:t>
            </a:r>
            <a:r>
              <a:rPr lang="en-US" sz="1200" b="1" i="0" u="sng" strike="noStrike" cap="none">
                <a:solidFill>
                  <a:schemeClr val="dk1"/>
                </a:solidFill>
                <a:latin typeface="+mn-lt"/>
                <a:ea typeface="Calibri"/>
                <a:cs typeface="Calibri"/>
                <a:sym typeface="Calibri"/>
              </a:rPr>
              <a:t>delegating</a:t>
            </a:r>
            <a:r>
              <a:rPr lang="en-US" sz="1200" b="0" i="0" u="none" strike="noStrike" cap="none">
                <a:solidFill>
                  <a:schemeClr val="dk1"/>
                </a:solidFill>
                <a:latin typeface="+mn-lt"/>
                <a:ea typeface="Calibri"/>
                <a:cs typeface="Calibri"/>
                <a:sym typeface="Calibri"/>
              </a:rPr>
              <a:t> is an effective strategy because they don’t need a lot of direction or support. In this case, you as a teacher-leader can even turn over responsibility for decision-making or problem-solving to someone in this quadrant.</a:t>
            </a:r>
          </a:p>
          <a:p>
            <a:pPr marL="171450" marR="0" lvl="0" indent="-171450" algn="l" rtl="0">
              <a:lnSpc>
                <a:spcPct val="100000"/>
              </a:lnSpc>
              <a:spcBef>
                <a:spcPts val="0"/>
              </a:spcBef>
              <a:spcAft>
                <a:spcPts val="0"/>
              </a:spcAft>
              <a:buClr>
                <a:schemeClr val="dk1"/>
              </a:buClr>
              <a:buSzPct val="100000"/>
              <a:buFont typeface="Arial"/>
              <a:buChar char="•"/>
            </a:pPr>
            <a:r>
              <a:rPr lang="en-US" sz="1200" b="0" i="1" u="none" strike="noStrike" cap="none">
                <a:solidFill>
                  <a:schemeClr val="dk1"/>
                </a:solidFill>
                <a:latin typeface="+mn-lt"/>
                <a:ea typeface="Calibri"/>
                <a:cs typeface="Calibri"/>
                <a:sym typeface="Calibri"/>
              </a:rPr>
              <a:t>[Click for next animation] </a:t>
            </a:r>
            <a:r>
              <a:rPr lang="en-US" sz="1200" b="0" i="0" u="none" strike="noStrike" cap="none">
                <a:solidFill>
                  <a:schemeClr val="dk1"/>
                </a:solidFill>
                <a:latin typeface="+mn-lt"/>
                <a:ea typeface="Calibri"/>
                <a:cs typeface="Calibri"/>
                <a:sym typeface="Calibri"/>
              </a:rPr>
              <a:t>Those who are generally competent but may be wavering in commitment are particularly challenging. They don’t need a lot of direction, but definitely need </a:t>
            </a:r>
            <a:r>
              <a:rPr lang="en-US" sz="1200" b="1" i="0" u="sng" strike="noStrike" cap="none">
                <a:solidFill>
                  <a:schemeClr val="dk1"/>
                </a:solidFill>
                <a:latin typeface="+mn-lt"/>
                <a:ea typeface="Calibri"/>
                <a:cs typeface="Calibri"/>
                <a:sym typeface="Calibri"/>
              </a:rPr>
              <a:t>supporting</a:t>
            </a:r>
            <a:r>
              <a:rPr lang="en-US" sz="1200" b="0" i="0" u="none" strike="noStrike" cap="none">
                <a:solidFill>
                  <a:schemeClr val="dk1"/>
                </a:solidFill>
                <a:latin typeface="+mn-lt"/>
                <a:ea typeface="Calibri"/>
                <a:cs typeface="Calibri"/>
                <a:sym typeface="Calibri"/>
              </a:rPr>
              <a:t>—in fact, what they often need is a morale boost. The teacher-leader could handle this by closely monitoring the team teacher’s efforts while also sharing responsibility for decision-making with them. Key to this quadrant is listening, providing support and ongoing encouragement for efforts. </a:t>
            </a:r>
          </a:p>
          <a:p>
            <a:pPr marL="171450" marR="0" lvl="0" indent="-171450" algn="l" rtl="0">
              <a:lnSpc>
                <a:spcPct val="100000"/>
              </a:lnSpc>
              <a:spcBef>
                <a:spcPts val="0"/>
              </a:spcBef>
              <a:spcAft>
                <a:spcPts val="0"/>
              </a:spcAft>
              <a:buClr>
                <a:schemeClr val="dk1"/>
              </a:buClr>
              <a:buSzPct val="100000"/>
              <a:buFont typeface="Arial"/>
              <a:buChar char="•"/>
            </a:pPr>
            <a:r>
              <a:rPr lang="en-US" sz="1200" b="0" i="1" u="none" strike="noStrike" cap="none">
                <a:solidFill>
                  <a:schemeClr val="dk1"/>
                </a:solidFill>
                <a:latin typeface="+mn-lt"/>
                <a:ea typeface="Calibri"/>
                <a:cs typeface="Calibri"/>
                <a:sym typeface="Calibri"/>
              </a:rPr>
              <a:t>[Click for next animation]</a:t>
            </a:r>
            <a:r>
              <a:rPr lang="en-US" sz="1200" b="0" i="0" u="none" strike="noStrike" cap="none">
                <a:solidFill>
                  <a:schemeClr val="dk1"/>
                </a:solidFill>
                <a:latin typeface="+mn-lt"/>
                <a:ea typeface="Calibri"/>
                <a:cs typeface="Calibri"/>
                <a:sym typeface="Calibri"/>
              </a:rPr>
              <a:t> Those who are less competent and also have low commitment will need pretty intensive </a:t>
            </a:r>
            <a:r>
              <a:rPr lang="en-US" sz="1200" b="1" i="0" u="sng" strike="noStrike" cap="none">
                <a:solidFill>
                  <a:schemeClr val="dk1"/>
                </a:solidFill>
                <a:latin typeface="+mn-lt"/>
                <a:ea typeface="Calibri"/>
                <a:cs typeface="Calibri"/>
                <a:sym typeface="Calibri"/>
              </a:rPr>
              <a:t>coaching </a:t>
            </a:r>
            <a:r>
              <a:rPr lang="en-US" sz="1200" b="0" i="0" u="none" strike="noStrike" cap="none">
                <a:solidFill>
                  <a:schemeClr val="dk1"/>
                </a:solidFill>
                <a:latin typeface="+mn-lt"/>
                <a:ea typeface="Calibri"/>
                <a:cs typeface="Calibri"/>
                <a:sym typeface="Calibri"/>
              </a:rPr>
              <a:t>if they are going to become more productive and capable—as a teacher-leader, you will need to provide strong direction as well as ongoing external support and motivation. You will need to closely monitor progress toward goals, but in addition to providing clear direction, you must also explain the decisions, solicit suggestions, and support progress.</a:t>
            </a:r>
            <a:endParaRPr lang="en-US" b="1" i="1"/>
          </a:p>
        </p:txBody>
      </p:sp>
      <p:sp>
        <p:nvSpPr>
          <p:cNvPr id="4" name="Slide Number Placeholder 3"/>
          <p:cNvSpPr>
            <a:spLocks noGrp="1"/>
          </p:cNvSpPr>
          <p:nvPr>
            <p:ph type="sldNum" sz="quarter" idx="10"/>
          </p:nvPr>
        </p:nvSpPr>
        <p:spPr/>
        <p:txBody>
          <a:bodyPr/>
          <a:lstStyle/>
          <a:p>
            <a:fld id="{896ECE7F-0B4A-4070-80F6-26359A84C081}" type="slidenum">
              <a:rPr lang="en-US" smtClean="0"/>
              <a:t>8</a:t>
            </a:fld>
            <a:endParaRPr lang="en-US"/>
          </a:p>
        </p:txBody>
      </p:sp>
    </p:spTree>
    <p:extLst>
      <p:ext uri="{BB962C8B-B14F-4D97-AF65-F5344CB8AC3E}">
        <p14:creationId xmlns:p14="http://schemas.microsoft.com/office/powerpoint/2010/main" val="108855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a:t>Facilitator: </a:t>
            </a:r>
          </a:p>
          <a:p>
            <a:pPr marL="0" lvl="0" indent="0">
              <a:buFont typeface="Arial" panose="020B0604020202020204" pitchFamily="34" charset="0"/>
              <a:buNone/>
            </a:pPr>
            <a:endParaRPr lang="en-US" sz="1200" b="1" i="1" kern="1200">
              <a:solidFill>
                <a:schemeClr val="tx1"/>
              </a:solidFill>
              <a:effectLst/>
              <a:latin typeface="+mn-lt"/>
              <a:ea typeface="+mn-ea"/>
              <a:cs typeface="+mn-cs"/>
            </a:endParaRPr>
          </a:p>
          <a:p>
            <a:r>
              <a:rPr lang="en-US" b="1" i="1"/>
              <a:t>Objective of this slide: </a:t>
            </a:r>
            <a:r>
              <a:rPr lang="en-US" b="0" i="0"/>
              <a:t>Brainstorm ways to better “manage” a teacher in this quadrant.</a:t>
            </a:r>
            <a:endParaRPr lang="en-US" b="0" i="0" baseline="0"/>
          </a:p>
          <a:p>
            <a:endParaRPr lang="en-US" b="0" i="0" baseline="0"/>
          </a:p>
          <a:p>
            <a:r>
              <a:rPr lang="en-US" b="1" i="1" baseline="0"/>
              <a:t>Estimated time: </a:t>
            </a:r>
            <a:r>
              <a:rPr lang="en-US" b="0" i="0" baseline="0"/>
              <a:t>20 minutes</a:t>
            </a:r>
          </a:p>
          <a:p>
            <a:endParaRPr lang="en-US" b="1" i="1" baseline="0"/>
          </a:p>
          <a:p>
            <a:r>
              <a:rPr lang="en-US" b="1" i="1" u="none" baseline="0"/>
              <a:t>Facilitator says:</a:t>
            </a:r>
          </a:p>
          <a:p>
            <a:pPr marL="171450" indent="-171450">
              <a:buFont typeface="Arial" panose="020B0604020202020204" pitchFamily="34" charset="0"/>
              <a:buChar char="•"/>
            </a:pPr>
            <a:r>
              <a:rPr lang="en-US" b="0" i="0" u="none" baseline="0"/>
              <a:t>As a group, discuss the two questions on the screen. On the top half of the chart paper, take notes on why someone in this quadrant might be difficult to coach, and on the bottom half, take notes on how you could adapt your “managing style” to better align with the needs of a teacher in this quadrant.</a:t>
            </a:r>
          </a:p>
          <a:p>
            <a:pPr marL="171450" indent="-171450">
              <a:buFont typeface="Arial" panose="020B0604020202020204" pitchFamily="34" charset="0"/>
              <a:buChar char="•"/>
            </a:pPr>
            <a:r>
              <a:rPr lang="en-US" b="0" i="0" u="none" baseline="0"/>
              <a:t>Take seven minutes to fill out your chart paper as a group.</a:t>
            </a:r>
          </a:p>
          <a:p>
            <a:pPr marL="171450" indent="-171450">
              <a:buFont typeface="Arial" panose="020B0604020202020204" pitchFamily="34" charset="0"/>
              <a:buChar char="•"/>
            </a:pPr>
            <a:r>
              <a:rPr lang="en-US" b="0" i="1" u="none" baseline="0"/>
              <a:t>[After 7 minutes] </a:t>
            </a:r>
            <a:r>
              <a:rPr lang="en-US" b="0" i="0" u="none" baseline="0"/>
              <a:t>Let’s come back together. Can each group share your responses to both questions? </a:t>
            </a:r>
            <a:r>
              <a:rPr lang="en-US" b="0" i="1" u="none" baseline="0"/>
              <a:t>[After each question, see if others in the room have other ideas. </a:t>
            </a:r>
            <a:r>
              <a:rPr lang="en-US" b="1" i="1" u="none" baseline="0"/>
              <a:t>Push their thinking by asking how they would prep a Six Steps conversation specifically for a person in this quadrant.]</a:t>
            </a:r>
          </a:p>
          <a:p>
            <a:pPr marL="171450" lvl="0" indent="-171450">
              <a:buFont typeface="Arial" panose="020B0604020202020204" pitchFamily="34" charset="0"/>
              <a:buChar char="•"/>
            </a:pPr>
            <a:r>
              <a:rPr lang="en-US" b="0" i="1" u="none" baseline="0"/>
              <a:t>[Note: If no one chose to go to one of the quadrants, bring this quadrant up at the end and prompt everyone to do a quick turn and talk, discussing the two questions on the screen for the directing quadrant. Then ask for several people to share.]</a:t>
            </a:r>
            <a:endParaRPr lang="en-US" b="0" i="1"/>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9</a:t>
            </a:fld>
            <a:endParaRPr lang="en-US"/>
          </a:p>
        </p:txBody>
      </p:sp>
    </p:spTree>
    <p:extLst>
      <p:ext uri="{BB962C8B-B14F-4D97-AF65-F5344CB8AC3E}">
        <p14:creationId xmlns:p14="http://schemas.microsoft.com/office/powerpoint/2010/main" val="2009818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6FC818-2A56-4B15-A621-771042A30073}"/>
              </a:ext>
            </a:extLst>
          </p:cNvPr>
          <p:cNvSpPr/>
          <p:nvPr userDrawn="1"/>
        </p:nvSpPr>
        <p:spPr>
          <a:xfrm>
            <a:off x="0" y="3366655"/>
            <a:ext cx="4479989" cy="3487341"/>
          </a:xfrm>
          <a:prstGeom prst="rect">
            <a:avLst/>
          </a:prstGeom>
          <a:solidFill>
            <a:srgbClr val="3F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BA598FC-731D-4A66-AC9A-CDE02D6E91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4749" y="3366655"/>
            <a:ext cx="4679251" cy="3487341"/>
          </a:xfrm>
          <a:prstGeom prst="rect">
            <a:avLst/>
          </a:prstGeom>
        </p:spPr>
      </p:pic>
      <p:sp>
        <p:nvSpPr>
          <p:cNvPr id="12" name="TextBox 11">
            <a:extLst>
              <a:ext uri="{FF2B5EF4-FFF2-40B4-BE49-F238E27FC236}">
                <a16:creationId xmlns:a16="http://schemas.microsoft.com/office/drawing/2014/main" id="{64CCD650-7A81-48EA-B0BA-D31E87070949}"/>
              </a:ext>
            </a:extLst>
          </p:cNvPr>
          <p:cNvSpPr txBox="1"/>
          <p:nvPr userDrawn="1"/>
        </p:nvSpPr>
        <p:spPr>
          <a:xfrm>
            <a:off x="2078785" y="6271169"/>
            <a:ext cx="2321469" cy="430887"/>
          </a:xfrm>
          <a:prstGeom prst="rect">
            <a:avLst/>
          </a:prstGeom>
          <a:noFill/>
        </p:spPr>
        <p:txBody>
          <a:bodyPr wrap="none" rtlCol="0">
            <a:spAutoFit/>
          </a:bodyPr>
          <a:lstStyle/>
          <a:p>
            <a:r>
              <a:rPr lang="en-US" sz="1100" b="0">
                <a:solidFill>
                  <a:schemeClr val="bg1"/>
                </a:solidFill>
              </a:rPr>
              <a:t>To copy or adapt this material, see </a:t>
            </a:r>
          </a:p>
          <a:p>
            <a:r>
              <a:rPr lang="en-US" sz="1100" b="0">
                <a:solidFill>
                  <a:schemeClr val="bg1"/>
                </a:solidFill>
              </a:rPr>
              <a:t>OpportunityCulture.org/terms-of-use</a:t>
            </a:r>
          </a:p>
        </p:txBody>
      </p:sp>
      <p:sp>
        <p:nvSpPr>
          <p:cNvPr id="16" name="Text Placeholder 10">
            <a:extLst>
              <a:ext uri="{FF2B5EF4-FFF2-40B4-BE49-F238E27FC236}">
                <a16:creationId xmlns:a16="http://schemas.microsoft.com/office/drawing/2014/main" id="{F6C63DF8-3942-48E5-A7EF-394502821DC5}"/>
              </a:ext>
            </a:extLst>
          </p:cNvPr>
          <p:cNvSpPr>
            <a:spLocks noGrp="1"/>
          </p:cNvSpPr>
          <p:nvPr>
            <p:ph type="body" sz="quarter" idx="17" hasCustomPrompt="1"/>
          </p:nvPr>
        </p:nvSpPr>
        <p:spPr>
          <a:xfrm>
            <a:off x="258509" y="1427702"/>
            <a:ext cx="8675284" cy="1048869"/>
          </a:xfrm>
          <a:prstGeom prst="rect">
            <a:avLst/>
          </a:prstGeom>
        </p:spPr>
        <p:txBody>
          <a:bodyPr anchor="ctr">
            <a:noAutofit/>
          </a:bodyPr>
          <a:lstStyle>
            <a:lvl1pPr>
              <a:buFontTx/>
              <a:buNone/>
              <a:defRPr sz="4000" b="1" baseline="0">
                <a:solidFill>
                  <a:srgbClr val="3FAB9B"/>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pic>
        <p:nvPicPr>
          <p:cNvPr id="11" name="Picture 10">
            <a:extLst>
              <a:ext uri="{FF2B5EF4-FFF2-40B4-BE49-F238E27FC236}">
                <a16:creationId xmlns:a16="http://schemas.microsoft.com/office/drawing/2014/main" id="{D2447F89-A2CF-442E-95E8-96678FC57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6195693"/>
            <a:ext cx="1861888" cy="581840"/>
          </a:xfrm>
          <a:prstGeom prst="rect">
            <a:avLst/>
          </a:prstGeom>
        </p:spPr>
      </p:pic>
      <p:pic>
        <p:nvPicPr>
          <p:cNvPr id="17" name="Picture 16">
            <a:extLst>
              <a:ext uri="{FF2B5EF4-FFF2-40B4-BE49-F238E27FC236}">
                <a16:creationId xmlns:a16="http://schemas.microsoft.com/office/drawing/2014/main" id="{00B30177-FBAE-4BCC-8B9C-553D05D5BC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551" y="205071"/>
            <a:ext cx="7315200" cy="497498"/>
          </a:xfrm>
          <a:prstGeom prst="rect">
            <a:avLst/>
          </a:prstGeom>
        </p:spPr>
      </p:pic>
    </p:spTree>
    <p:extLst>
      <p:ext uri="{BB962C8B-B14F-4D97-AF65-F5344CB8AC3E}">
        <p14:creationId xmlns:p14="http://schemas.microsoft.com/office/powerpoint/2010/main" val="386488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eal">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F54C192B-8AE5-41BB-B230-A4522DAB90B6}"/>
              </a:ext>
            </a:extLst>
          </p:cNvPr>
          <p:cNvSpPr>
            <a:spLocks noGrp="1"/>
          </p:cNvSpPr>
          <p:nvPr>
            <p:ph type="chart" sz="quarter" idx="18"/>
          </p:nvPr>
        </p:nvSpPr>
        <p:spPr>
          <a:xfrm>
            <a:off x="723207" y="1415524"/>
            <a:ext cx="7815851" cy="4592638"/>
          </a:xfrm>
          <a:prstGeom prst="rect">
            <a:avLst/>
          </a:prstGeom>
        </p:spPr>
        <p:txBody>
          <a:bodyPr/>
          <a:lstStyle/>
          <a:p>
            <a:endParaRPr lang="en-US"/>
          </a:p>
        </p:txBody>
      </p:sp>
      <p:sp>
        <p:nvSpPr>
          <p:cNvPr id="15" name="Text Placeholder 10">
            <a:extLst>
              <a:ext uri="{FF2B5EF4-FFF2-40B4-BE49-F238E27FC236}">
                <a16:creationId xmlns:a16="http://schemas.microsoft.com/office/drawing/2014/main" id="{993B6066-92B4-434B-BB1F-54E6575CE642}"/>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73706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Te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68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73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0">
            <a:extLst>
              <a:ext uri="{FF2B5EF4-FFF2-40B4-BE49-F238E27FC236}">
                <a16:creationId xmlns:a16="http://schemas.microsoft.com/office/drawing/2014/main" id="{635DCBAC-FADE-4A82-A094-33C4BF6F2C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299659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C Principl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6186" y="1327633"/>
            <a:ext cx="2285997" cy="1703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F45FC8-52C7-4BD2-8D71-297862A78990}"/>
              </a:ext>
            </a:extLst>
          </p:cNvPr>
          <p:cNvSpPr txBox="1"/>
          <p:nvPr userDrawn="1"/>
        </p:nvSpPr>
        <p:spPr>
          <a:xfrm>
            <a:off x="97892" y="3253516"/>
            <a:ext cx="8951515" cy="3108543"/>
          </a:xfrm>
          <a:prstGeom prst="rect">
            <a:avLst/>
          </a:prstGeom>
          <a:noFill/>
        </p:spPr>
        <p:txBody>
          <a:bodyPr wrap="square" rtlCol="0">
            <a:spAutoFit/>
          </a:bodyPr>
          <a:lstStyle/>
          <a:p>
            <a:pPr marL="0" indent="0" algn="l">
              <a:buNone/>
            </a:pPr>
            <a:r>
              <a:rPr lang="en-US" sz="2400" b="0"/>
              <a:t>1.  </a:t>
            </a:r>
            <a:r>
              <a:rPr lang="en-US" sz="2400" b="1">
                <a:solidFill>
                  <a:schemeClr val="accent2"/>
                </a:solidFill>
              </a:rPr>
              <a:t>Reach</a:t>
            </a:r>
            <a:r>
              <a:rPr lang="en-US" sz="2400">
                <a:solidFill>
                  <a:schemeClr val="accent2"/>
                </a:solidFill>
              </a:rPr>
              <a:t> </a:t>
            </a:r>
            <a:r>
              <a:rPr lang="en-US" sz="2400" b="1">
                <a:solidFill>
                  <a:schemeClr val="accent2"/>
                </a:solidFill>
              </a:rPr>
              <a:t>more students </a:t>
            </a:r>
            <a:r>
              <a:rPr lang="en-US" sz="2400"/>
              <a:t>with excellent teachers and their teams. </a:t>
            </a:r>
          </a:p>
          <a:p>
            <a:pPr marL="342900" indent="-342900" algn="l">
              <a:buAutoNum type="arabicPeriod"/>
            </a:pPr>
            <a:endParaRPr lang="en-US" sz="700"/>
          </a:p>
          <a:p>
            <a:pPr marL="0" indent="0" algn="l">
              <a:buNone/>
            </a:pPr>
            <a:r>
              <a:rPr lang="en-US" sz="2400" b="0"/>
              <a:t>2.  </a:t>
            </a:r>
            <a:r>
              <a:rPr lang="en-US" sz="2400" b="1">
                <a:solidFill>
                  <a:schemeClr val="accent2"/>
                </a:solidFill>
              </a:rPr>
              <a:t>Pay</a:t>
            </a:r>
            <a:r>
              <a:rPr lang="en-US" sz="2400">
                <a:solidFill>
                  <a:schemeClr val="accent2"/>
                </a:solidFill>
              </a:rPr>
              <a:t> </a:t>
            </a:r>
            <a:r>
              <a:rPr lang="en-US" sz="2400" b="1">
                <a:solidFill>
                  <a:schemeClr val="accent2"/>
                </a:solidFill>
              </a:rPr>
              <a:t>teachers more </a:t>
            </a:r>
            <a:r>
              <a:rPr lang="en-US" sz="2400"/>
              <a:t>for extending their reach.</a:t>
            </a:r>
          </a:p>
          <a:p>
            <a:pPr marL="342900" indent="-342900" algn="l">
              <a:buAutoNum type="arabicPeriod"/>
            </a:pPr>
            <a:endParaRPr lang="en-US" sz="700"/>
          </a:p>
          <a:p>
            <a:pPr marL="0" indent="0" algn="l">
              <a:buNone/>
            </a:pPr>
            <a:r>
              <a:rPr lang="en-US" sz="2400"/>
              <a:t>3.  Fund pay within </a:t>
            </a:r>
            <a:r>
              <a:rPr lang="en-US" sz="2400" b="1">
                <a:solidFill>
                  <a:schemeClr val="accent2"/>
                </a:solidFill>
              </a:rPr>
              <a:t>regular budgets</a:t>
            </a:r>
            <a:r>
              <a:rPr lang="en-US" sz="2400"/>
              <a:t>.</a:t>
            </a:r>
          </a:p>
          <a:p>
            <a:pPr marL="342900" indent="-342900" algn="l">
              <a:buAutoNum type="arabicPeriod"/>
            </a:pPr>
            <a:endParaRPr lang="en-US" sz="700"/>
          </a:p>
          <a:p>
            <a:pPr marL="0" indent="0" algn="l">
              <a:buNone/>
            </a:pPr>
            <a:r>
              <a:rPr lang="en-US" sz="2400"/>
              <a:t>4.  Provide protected in-school time and clarity about how to use it for </a:t>
            </a:r>
          </a:p>
          <a:p>
            <a:pPr marL="0" indent="0" algn="l">
              <a:buNone/>
            </a:pPr>
            <a:r>
              <a:rPr lang="en-US" sz="2400" b="1"/>
              <a:t>     </a:t>
            </a:r>
            <a:r>
              <a:rPr lang="en-US" sz="2400" b="1">
                <a:solidFill>
                  <a:schemeClr val="accent2"/>
                </a:solidFill>
              </a:rPr>
              <a:t>planning, collaboration, and development</a:t>
            </a:r>
            <a:r>
              <a:rPr lang="en-US" sz="2400"/>
              <a:t>. </a:t>
            </a:r>
          </a:p>
          <a:p>
            <a:pPr marL="342900" indent="-342900" algn="l">
              <a:buAutoNum type="arabicPeriod"/>
            </a:pPr>
            <a:endParaRPr lang="en-US" sz="700"/>
          </a:p>
          <a:p>
            <a:pPr marL="0" indent="0" algn="l">
              <a:buNone/>
            </a:pPr>
            <a:r>
              <a:rPr lang="en-US" sz="2400"/>
              <a:t>5.  Match </a:t>
            </a:r>
            <a:r>
              <a:rPr lang="en-US" sz="2400" b="1">
                <a:solidFill>
                  <a:schemeClr val="accent2"/>
                </a:solidFill>
              </a:rPr>
              <a:t>authority and accountability </a:t>
            </a:r>
            <a:r>
              <a:rPr lang="en-US" sz="2400"/>
              <a:t>to each person’s</a:t>
            </a:r>
          </a:p>
          <a:p>
            <a:pPr marL="0" indent="0" algn="l">
              <a:buNone/>
            </a:pPr>
            <a:r>
              <a:rPr lang="en-US" sz="2400"/>
              <a:t>     responsibilities.</a:t>
            </a:r>
          </a:p>
        </p:txBody>
      </p:sp>
      <p:sp>
        <p:nvSpPr>
          <p:cNvPr id="3" name="Rectangle 2">
            <a:extLst>
              <a:ext uri="{FF2B5EF4-FFF2-40B4-BE49-F238E27FC236}">
                <a16:creationId xmlns:a16="http://schemas.microsoft.com/office/drawing/2014/main" id="{1A09F0E4-2F7F-45A6-8B56-55EA4E3838E5}"/>
              </a:ext>
            </a:extLst>
          </p:cNvPr>
          <p:cNvSpPr/>
          <p:nvPr userDrawn="1"/>
        </p:nvSpPr>
        <p:spPr>
          <a:xfrm>
            <a:off x="0" y="1672405"/>
            <a:ext cx="6666186" cy="954107"/>
          </a:xfrm>
          <a:prstGeom prst="rect">
            <a:avLst/>
          </a:prstGeom>
          <a:solidFill>
            <a:schemeClr val="accent6">
              <a:lumMod val="20000"/>
              <a:lumOff val="80000"/>
            </a:schemeClr>
          </a:solidFill>
        </p:spPr>
        <p:txBody>
          <a:bodyPr wrap="square">
            <a:spAutoFit/>
          </a:bodyPr>
          <a:lstStyle/>
          <a:p>
            <a:pPr algn="ctr"/>
            <a:r>
              <a:rPr lang="en-US" sz="2800" b="1"/>
              <a:t>Teams of teachers and school leaders </a:t>
            </a:r>
          </a:p>
          <a:p>
            <a:pPr algn="ctr"/>
            <a:r>
              <a:rPr lang="en-US" sz="2800" b="1"/>
              <a:t>adopt roles to:</a:t>
            </a: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Opportunity Culture Principles</a:t>
            </a:r>
          </a:p>
        </p:txBody>
      </p:sp>
    </p:spTree>
    <p:extLst>
      <p:ext uri="{BB962C8B-B14F-4D97-AF65-F5344CB8AC3E}">
        <p14:creationId xmlns:p14="http://schemas.microsoft.com/office/powerpoint/2010/main" val="4243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mon Challeng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477875"/>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Excellent teachers have no greater reach than others.</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Students are losing excellent teachers to district jobs and other careers that pay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work alone and don’t have the support they need. </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feel overwhelmed.</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Common Challenges</a:t>
            </a:r>
          </a:p>
        </p:txBody>
      </p:sp>
      <p:grpSp>
        <p:nvGrpSpPr>
          <p:cNvPr id="9" name="Group 8">
            <a:extLst>
              <a:ext uri="{FF2B5EF4-FFF2-40B4-BE49-F238E27FC236}">
                <a16:creationId xmlns:a16="http://schemas.microsoft.com/office/drawing/2014/main" id="{02E4E34D-E6DD-49B3-8C40-4EE2E9D2B543}"/>
              </a:ext>
            </a:extLst>
          </p:cNvPr>
          <p:cNvGrpSpPr/>
          <p:nvPr userDrawn="1"/>
        </p:nvGrpSpPr>
        <p:grpSpPr>
          <a:xfrm>
            <a:off x="132254" y="1486028"/>
            <a:ext cx="3992957" cy="4691243"/>
            <a:chOff x="1678421" y="1436649"/>
            <a:chExt cx="3992957" cy="4691243"/>
          </a:xfrm>
        </p:grpSpPr>
        <p:sp>
          <p:nvSpPr>
            <p:cNvPr id="10" name="Rectangle: Rounded Corners 38">
              <a:extLst>
                <a:ext uri="{FF2B5EF4-FFF2-40B4-BE49-F238E27FC236}">
                  <a16:creationId xmlns:a16="http://schemas.microsoft.com/office/drawing/2014/main" id="{EE530D11-836C-40AD-872C-38AE45A08AC8}"/>
                </a:ext>
              </a:extLst>
            </p:cNvPr>
            <p:cNvSpPr/>
            <p:nvPr/>
          </p:nvSpPr>
          <p:spPr>
            <a:xfrm>
              <a:off x="1969914" y="1723147"/>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EDA226E6-22F4-40D1-BEE3-2C8D9F762C6D}"/>
                </a:ext>
              </a:extLst>
            </p:cNvPr>
            <p:cNvSpPr/>
            <p:nvPr/>
          </p:nvSpPr>
          <p:spPr>
            <a:xfrm>
              <a:off x="3412019" y="1436649"/>
              <a:ext cx="596118" cy="572996"/>
            </a:xfrm>
            <a:prstGeom prst="ellipse">
              <a:avLst/>
            </a:prstGeom>
            <a:solidFill>
              <a:srgbClr val="E04629"/>
            </a:solidFill>
            <a:ln>
              <a:solidFill>
                <a:srgbClr val="E04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grpSp>
          <p:nvGrpSpPr>
            <p:cNvPr id="12" name="Group 11">
              <a:extLst>
                <a:ext uri="{FF2B5EF4-FFF2-40B4-BE49-F238E27FC236}">
                  <a16:creationId xmlns:a16="http://schemas.microsoft.com/office/drawing/2014/main" id="{22BFE80A-1DDC-477B-91E0-12A6C1EDBABB}"/>
                </a:ext>
              </a:extLst>
            </p:cNvPr>
            <p:cNvGrpSpPr/>
            <p:nvPr/>
          </p:nvGrpSpPr>
          <p:grpSpPr>
            <a:xfrm>
              <a:off x="1678421" y="2132190"/>
              <a:ext cx="3992957" cy="2973211"/>
              <a:chOff x="1694184" y="2209800"/>
              <a:chExt cx="4575342" cy="3276600"/>
            </a:xfrm>
          </p:grpSpPr>
          <p:grpSp>
            <p:nvGrpSpPr>
              <p:cNvPr id="14" name="Group 13">
                <a:extLst>
                  <a:ext uri="{FF2B5EF4-FFF2-40B4-BE49-F238E27FC236}">
                    <a16:creationId xmlns:a16="http://schemas.microsoft.com/office/drawing/2014/main" id="{4CEA7962-E5A0-4723-A634-929F8D9BC8B9}"/>
                  </a:ext>
                </a:extLst>
              </p:cNvPr>
              <p:cNvGrpSpPr/>
              <p:nvPr/>
            </p:nvGrpSpPr>
            <p:grpSpPr>
              <a:xfrm>
                <a:off x="2362200" y="2209800"/>
                <a:ext cx="3276600" cy="3276600"/>
                <a:chOff x="2362200" y="2209800"/>
                <a:chExt cx="3276600" cy="3276600"/>
              </a:xfrm>
            </p:grpSpPr>
            <p:sp>
              <p:nvSpPr>
                <p:cNvPr id="21" name="Oval 20">
                  <a:extLst>
                    <a:ext uri="{FF2B5EF4-FFF2-40B4-BE49-F238E27FC236}">
                      <a16:creationId xmlns:a16="http://schemas.microsoft.com/office/drawing/2014/main" id="{6CF4775D-0079-42C0-B69B-1EFE7AEC0F81}"/>
                    </a:ext>
                  </a:extLst>
                </p:cNvPr>
                <p:cNvSpPr/>
                <p:nvPr/>
              </p:nvSpPr>
              <p:spPr>
                <a:xfrm>
                  <a:off x="32258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2" name="Oval 21">
                  <a:extLst>
                    <a:ext uri="{FF2B5EF4-FFF2-40B4-BE49-F238E27FC236}">
                      <a16:creationId xmlns:a16="http://schemas.microsoft.com/office/drawing/2014/main" id="{90D5BA3D-C51A-4D87-B19A-F3F44DCEAACE}"/>
                    </a:ext>
                  </a:extLst>
                </p:cNvPr>
                <p:cNvSpPr/>
                <p:nvPr/>
              </p:nvSpPr>
              <p:spPr>
                <a:xfrm>
                  <a:off x="40894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3" name="Oval 22">
                  <a:extLst>
                    <a:ext uri="{FF2B5EF4-FFF2-40B4-BE49-F238E27FC236}">
                      <a16:creationId xmlns:a16="http://schemas.microsoft.com/office/drawing/2014/main" id="{63C4020B-8B59-4E1F-A777-DB0403D627C7}"/>
                    </a:ext>
                  </a:extLst>
                </p:cNvPr>
                <p:cNvSpPr/>
                <p:nvPr/>
              </p:nvSpPr>
              <p:spPr>
                <a:xfrm>
                  <a:off x="4953000" y="22098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4" name="Oval 23">
                  <a:extLst>
                    <a:ext uri="{FF2B5EF4-FFF2-40B4-BE49-F238E27FC236}">
                      <a16:creationId xmlns:a16="http://schemas.microsoft.com/office/drawing/2014/main" id="{401D11D5-6104-4F8F-87CC-8F1EEC685A6E}"/>
                    </a:ext>
                  </a:extLst>
                </p:cNvPr>
                <p:cNvSpPr/>
                <p:nvPr/>
              </p:nvSpPr>
              <p:spPr>
                <a:xfrm>
                  <a:off x="2362200" y="30480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5" name="Oval 24">
                  <a:extLst>
                    <a:ext uri="{FF2B5EF4-FFF2-40B4-BE49-F238E27FC236}">
                      <a16:creationId xmlns:a16="http://schemas.microsoft.com/office/drawing/2014/main" id="{B8C12342-3D9B-4772-A97B-46DC4491C8E1}"/>
                    </a:ext>
                  </a:extLst>
                </p:cNvPr>
                <p:cNvSpPr/>
                <p:nvPr/>
              </p:nvSpPr>
              <p:spPr>
                <a:xfrm>
                  <a:off x="32258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6" name="Oval 25">
                  <a:extLst>
                    <a:ext uri="{FF2B5EF4-FFF2-40B4-BE49-F238E27FC236}">
                      <a16:creationId xmlns:a16="http://schemas.microsoft.com/office/drawing/2014/main" id="{B23E6586-DB84-4873-B0F2-29F9ADF64778}"/>
                    </a:ext>
                  </a:extLst>
                </p:cNvPr>
                <p:cNvSpPr/>
                <p:nvPr/>
              </p:nvSpPr>
              <p:spPr>
                <a:xfrm>
                  <a:off x="40894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7" name="Oval 26">
                  <a:extLst>
                    <a:ext uri="{FF2B5EF4-FFF2-40B4-BE49-F238E27FC236}">
                      <a16:creationId xmlns:a16="http://schemas.microsoft.com/office/drawing/2014/main" id="{C94F794D-7AC1-4024-9BC6-F003DD608CF7}"/>
                    </a:ext>
                  </a:extLst>
                </p:cNvPr>
                <p:cNvSpPr/>
                <p:nvPr/>
              </p:nvSpPr>
              <p:spPr>
                <a:xfrm>
                  <a:off x="49530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8" name="Oval 27">
                  <a:extLst>
                    <a:ext uri="{FF2B5EF4-FFF2-40B4-BE49-F238E27FC236}">
                      <a16:creationId xmlns:a16="http://schemas.microsoft.com/office/drawing/2014/main" id="{FF88C41A-5B47-49F9-89C8-25CB15B7EB0A}"/>
                    </a:ext>
                  </a:extLst>
                </p:cNvPr>
                <p:cNvSpPr/>
                <p:nvPr/>
              </p:nvSpPr>
              <p:spPr>
                <a:xfrm>
                  <a:off x="23622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9" name="Oval 28">
                  <a:extLst>
                    <a:ext uri="{FF2B5EF4-FFF2-40B4-BE49-F238E27FC236}">
                      <a16:creationId xmlns:a16="http://schemas.microsoft.com/office/drawing/2014/main" id="{6A9C1D26-A3D2-4EF7-BFD4-2B671C2C2B86}"/>
                    </a:ext>
                  </a:extLst>
                </p:cNvPr>
                <p:cNvSpPr/>
                <p:nvPr/>
              </p:nvSpPr>
              <p:spPr>
                <a:xfrm>
                  <a:off x="32258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0" name="Oval 29">
                  <a:extLst>
                    <a:ext uri="{FF2B5EF4-FFF2-40B4-BE49-F238E27FC236}">
                      <a16:creationId xmlns:a16="http://schemas.microsoft.com/office/drawing/2014/main" id="{5842E9E2-313F-45FC-9CCD-C69426462163}"/>
                    </a:ext>
                  </a:extLst>
                </p:cNvPr>
                <p:cNvSpPr/>
                <p:nvPr/>
              </p:nvSpPr>
              <p:spPr>
                <a:xfrm>
                  <a:off x="49530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1" name="Oval 30">
                  <a:extLst>
                    <a:ext uri="{FF2B5EF4-FFF2-40B4-BE49-F238E27FC236}">
                      <a16:creationId xmlns:a16="http://schemas.microsoft.com/office/drawing/2014/main" id="{42B6E0B1-ED05-4BC0-A85C-1EF612DD5B75}"/>
                    </a:ext>
                  </a:extLst>
                </p:cNvPr>
                <p:cNvSpPr/>
                <p:nvPr/>
              </p:nvSpPr>
              <p:spPr>
                <a:xfrm>
                  <a:off x="4114800" y="38862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2" name="Oval 31">
                  <a:extLst>
                    <a:ext uri="{FF2B5EF4-FFF2-40B4-BE49-F238E27FC236}">
                      <a16:creationId xmlns:a16="http://schemas.microsoft.com/office/drawing/2014/main" id="{5DBA4BAB-CCB2-4A9A-B8C5-3670B4A76D1F}"/>
                    </a:ext>
                  </a:extLst>
                </p:cNvPr>
                <p:cNvSpPr/>
                <p:nvPr/>
              </p:nvSpPr>
              <p:spPr>
                <a:xfrm>
                  <a:off x="23622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3" name="Oval 32">
                  <a:extLst>
                    <a:ext uri="{FF2B5EF4-FFF2-40B4-BE49-F238E27FC236}">
                      <a16:creationId xmlns:a16="http://schemas.microsoft.com/office/drawing/2014/main" id="{4FC0AA4B-2816-4363-AD2E-551E9B4CCCC9}"/>
                    </a:ext>
                  </a:extLst>
                </p:cNvPr>
                <p:cNvSpPr/>
                <p:nvPr/>
              </p:nvSpPr>
              <p:spPr>
                <a:xfrm>
                  <a:off x="3276600" y="48006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4" name="Oval 33">
                  <a:extLst>
                    <a:ext uri="{FF2B5EF4-FFF2-40B4-BE49-F238E27FC236}">
                      <a16:creationId xmlns:a16="http://schemas.microsoft.com/office/drawing/2014/main" id="{9BBF7353-5597-42D1-AC5F-51C0A2833F07}"/>
                    </a:ext>
                  </a:extLst>
                </p:cNvPr>
                <p:cNvSpPr/>
                <p:nvPr/>
              </p:nvSpPr>
              <p:spPr>
                <a:xfrm>
                  <a:off x="41148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5" name="Oval 34">
                  <a:extLst>
                    <a:ext uri="{FF2B5EF4-FFF2-40B4-BE49-F238E27FC236}">
                      <a16:creationId xmlns:a16="http://schemas.microsoft.com/office/drawing/2014/main" id="{71ADEE68-72A8-48BA-845F-40C3EE8C5D27}"/>
                    </a:ext>
                  </a:extLst>
                </p:cNvPr>
                <p:cNvSpPr/>
                <p:nvPr/>
              </p:nvSpPr>
              <p:spPr>
                <a:xfrm>
                  <a:off x="49530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6" name="Oval 35">
                  <a:extLst>
                    <a:ext uri="{FF2B5EF4-FFF2-40B4-BE49-F238E27FC236}">
                      <a16:creationId xmlns:a16="http://schemas.microsoft.com/office/drawing/2014/main" id="{482471BD-2A7F-4BA5-B8BF-0C59F142291F}"/>
                    </a:ext>
                  </a:extLst>
                </p:cNvPr>
                <p:cNvSpPr/>
                <p:nvPr/>
              </p:nvSpPr>
              <p:spPr>
                <a:xfrm>
                  <a:off x="23622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grpSp>
          <p:sp>
            <p:nvSpPr>
              <p:cNvPr id="15" name="Freeform 44">
                <a:extLst>
                  <a:ext uri="{FF2B5EF4-FFF2-40B4-BE49-F238E27FC236}">
                    <a16:creationId xmlns:a16="http://schemas.microsoft.com/office/drawing/2014/main" id="{89DC8391-322F-46E3-8A1D-CA8EC4EF9E66}"/>
                  </a:ext>
                </a:extLst>
              </p:cNvPr>
              <p:cNvSpPr/>
              <p:nvPr/>
            </p:nvSpPr>
            <p:spPr>
              <a:xfrm>
                <a:off x="5456241" y="2423703"/>
                <a:ext cx="813285" cy="23304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7" name="Freeform 45">
                <a:extLst>
                  <a:ext uri="{FF2B5EF4-FFF2-40B4-BE49-F238E27FC236}">
                    <a16:creationId xmlns:a16="http://schemas.microsoft.com/office/drawing/2014/main" id="{F0DA6C37-0B5C-40F0-BC4D-89E91A19DC68}"/>
                  </a:ext>
                </a:extLst>
              </p:cNvPr>
              <p:cNvSpPr/>
              <p:nvPr/>
            </p:nvSpPr>
            <p:spPr>
              <a:xfrm>
                <a:off x="4755047" y="3962400"/>
                <a:ext cx="1514479" cy="224558"/>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8" name="Freeform 46">
                <a:extLst>
                  <a:ext uri="{FF2B5EF4-FFF2-40B4-BE49-F238E27FC236}">
                    <a16:creationId xmlns:a16="http://schemas.microsoft.com/office/drawing/2014/main" id="{BFA279B0-1830-4568-80C5-E8557B324C08}"/>
                  </a:ext>
                </a:extLst>
              </p:cNvPr>
              <p:cNvSpPr/>
              <p:nvPr/>
            </p:nvSpPr>
            <p:spPr>
              <a:xfrm flipH="1">
                <a:off x="1752606" y="3200400"/>
                <a:ext cx="818358" cy="94602"/>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20" name="Freeform 47">
                <a:extLst>
                  <a:ext uri="{FF2B5EF4-FFF2-40B4-BE49-F238E27FC236}">
                    <a16:creationId xmlns:a16="http://schemas.microsoft.com/office/drawing/2014/main" id="{801469F9-9C68-4238-81DB-FB11E0D99BE3}"/>
                  </a:ext>
                </a:extLst>
              </p:cNvPr>
              <p:cNvSpPr/>
              <p:nvPr/>
            </p:nvSpPr>
            <p:spPr>
              <a:xfrm flipH="1">
                <a:off x="1694184" y="4900426"/>
                <a:ext cx="1673522" cy="22456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grpSp>
        <p:sp>
          <p:nvSpPr>
            <p:cNvPr id="13" name="TextBox 12">
              <a:extLst>
                <a:ext uri="{FF2B5EF4-FFF2-40B4-BE49-F238E27FC236}">
                  <a16:creationId xmlns:a16="http://schemas.microsoft.com/office/drawing/2014/main" id="{3480A7D1-81B4-4B15-BD5E-BFCD7ACFC8F8}"/>
                </a:ext>
              </a:extLst>
            </p:cNvPr>
            <p:cNvSpPr txBox="1"/>
            <p:nvPr/>
          </p:nvSpPr>
          <p:spPr>
            <a:xfrm>
              <a:off x="2059388" y="5543117"/>
              <a:ext cx="3320497" cy="584775"/>
            </a:xfrm>
            <a:prstGeom prst="rect">
              <a:avLst/>
            </a:prstGeom>
            <a:noFill/>
          </p:spPr>
          <p:txBody>
            <a:bodyPr wrap="square" rtlCol="0" anchor="ctr" anchorCtr="1">
              <a:spAutoFit/>
            </a:bodyPr>
            <a:lstStyle/>
            <a:p>
              <a:r>
                <a:rPr lang="en-US" sz="1600" i="1">
                  <a:solidFill>
                    <a:schemeClr val="tx1">
                      <a:lumMod val="65000"/>
                      <a:lumOff val="35000"/>
                    </a:schemeClr>
                  </a:solidFill>
                </a:rPr>
                <a:t>Too many of the best teachers leave teaching to advance their careers.</a:t>
              </a:r>
              <a:endParaRPr lang="en-US" sz="1600">
                <a:solidFill>
                  <a:schemeClr val="tx1">
                    <a:lumMod val="65000"/>
                    <a:lumOff val="35000"/>
                  </a:schemeClr>
                </a:solidFill>
              </a:endParaRPr>
            </a:p>
          </p:txBody>
        </p:sp>
      </p:grpSp>
    </p:spTree>
    <p:extLst>
      <p:ext uri="{BB962C8B-B14F-4D97-AF65-F5344CB8AC3E}">
        <p14:creationId xmlns:p14="http://schemas.microsoft.com/office/powerpoint/2010/main" val="15278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ution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847207"/>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Students gain consistent access to excellent teaching.</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Great teachers advance, lead from the classroom and earn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get the daily support they need to improve.</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drive change through distributed leadership.</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Solutions</a:t>
            </a:r>
          </a:p>
        </p:txBody>
      </p:sp>
      <p:grpSp>
        <p:nvGrpSpPr>
          <p:cNvPr id="9" name="Group 8">
            <a:extLst>
              <a:ext uri="{FF2B5EF4-FFF2-40B4-BE49-F238E27FC236}">
                <a16:creationId xmlns:a16="http://schemas.microsoft.com/office/drawing/2014/main" id="{D0867853-35F9-4525-B7B6-A60130246BAD}"/>
              </a:ext>
            </a:extLst>
          </p:cNvPr>
          <p:cNvGrpSpPr/>
          <p:nvPr userDrawn="1"/>
        </p:nvGrpSpPr>
        <p:grpSpPr>
          <a:xfrm>
            <a:off x="403511" y="1478885"/>
            <a:ext cx="3409971" cy="4675362"/>
            <a:chOff x="1866551" y="1333286"/>
            <a:chExt cx="3409971" cy="4675362"/>
          </a:xfrm>
        </p:grpSpPr>
        <p:grpSp>
          <p:nvGrpSpPr>
            <p:cNvPr id="10" name="Group 9">
              <a:extLst>
                <a:ext uri="{FF2B5EF4-FFF2-40B4-BE49-F238E27FC236}">
                  <a16:creationId xmlns:a16="http://schemas.microsoft.com/office/drawing/2014/main" id="{B9895218-BBCA-4219-BB3A-418B95E61A60}"/>
                </a:ext>
              </a:extLst>
            </p:cNvPr>
            <p:cNvGrpSpPr/>
            <p:nvPr/>
          </p:nvGrpSpPr>
          <p:grpSpPr>
            <a:xfrm>
              <a:off x="2199999" y="2085208"/>
              <a:ext cx="1285800" cy="1326580"/>
              <a:chOff x="1294281" y="2637695"/>
              <a:chExt cx="1272159" cy="1328345"/>
            </a:xfrm>
          </p:grpSpPr>
          <p:sp>
            <p:nvSpPr>
              <p:cNvPr id="44" name="Rectangle 43">
                <a:extLst>
                  <a:ext uri="{FF2B5EF4-FFF2-40B4-BE49-F238E27FC236}">
                    <a16:creationId xmlns:a16="http://schemas.microsoft.com/office/drawing/2014/main" id="{7A15B36B-B778-4ECE-8110-C9C56006CFB3}"/>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5" name="Oval 44">
                <a:extLst>
                  <a:ext uri="{FF2B5EF4-FFF2-40B4-BE49-F238E27FC236}">
                    <a16:creationId xmlns:a16="http://schemas.microsoft.com/office/drawing/2014/main" id="{20080C09-7C2F-48CB-82D1-4EA32F4F6D5F}"/>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6" name="Oval 45">
                <a:extLst>
                  <a:ext uri="{FF2B5EF4-FFF2-40B4-BE49-F238E27FC236}">
                    <a16:creationId xmlns:a16="http://schemas.microsoft.com/office/drawing/2014/main" id="{F49CAFDA-9AFB-43B1-8167-A508C3B3DE8D}"/>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47" name="Oval 46">
                <a:extLst>
                  <a:ext uri="{FF2B5EF4-FFF2-40B4-BE49-F238E27FC236}">
                    <a16:creationId xmlns:a16="http://schemas.microsoft.com/office/drawing/2014/main" id="{47731AF0-FA15-497E-9F3A-DF34F06AC192}"/>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8" name="Oval 47">
                <a:extLst>
                  <a:ext uri="{FF2B5EF4-FFF2-40B4-BE49-F238E27FC236}">
                    <a16:creationId xmlns:a16="http://schemas.microsoft.com/office/drawing/2014/main" id="{E29646C5-2E6A-446D-99A3-1D0E63BCC24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9" name="TextBox 48">
                <a:extLst>
                  <a:ext uri="{FF2B5EF4-FFF2-40B4-BE49-F238E27FC236}">
                    <a16:creationId xmlns:a16="http://schemas.microsoft.com/office/drawing/2014/main" id="{F0567324-B16E-4E8D-8F19-0EB964BA6B48}"/>
                  </a:ext>
                </a:extLst>
              </p:cNvPr>
              <p:cNvSpPr txBox="1"/>
              <p:nvPr/>
            </p:nvSpPr>
            <p:spPr>
              <a:xfrm>
                <a:off x="1592288" y="3133572"/>
                <a:ext cx="672959" cy="277368"/>
              </a:xfrm>
              <a:prstGeom prst="rect">
                <a:avLst/>
              </a:prstGeom>
              <a:noFill/>
            </p:spPr>
            <p:txBody>
              <a:bodyPr wrap="square" rtlCol="0">
                <a:spAutoFit/>
              </a:bodyPr>
              <a:lstStyle/>
              <a:p>
                <a:pPr algn="ctr"/>
                <a:r>
                  <a:rPr lang="en-US" sz="1200" b="1">
                    <a:solidFill>
                      <a:srgbClr val="38AB9A"/>
                    </a:solidFill>
                  </a:rPr>
                  <a:t>100</a:t>
                </a:r>
              </a:p>
            </p:txBody>
          </p:sp>
        </p:grpSp>
        <p:grpSp>
          <p:nvGrpSpPr>
            <p:cNvPr id="11" name="Group 10">
              <a:extLst>
                <a:ext uri="{FF2B5EF4-FFF2-40B4-BE49-F238E27FC236}">
                  <a16:creationId xmlns:a16="http://schemas.microsoft.com/office/drawing/2014/main" id="{4F88B550-5DC5-4B84-B6A0-893352752791}"/>
                </a:ext>
              </a:extLst>
            </p:cNvPr>
            <p:cNvGrpSpPr/>
            <p:nvPr/>
          </p:nvGrpSpPr>
          <p:grpSpPr>
            <a:xfrm>
              <a:off x="3633686" y="2065355"/>
              <a:ext cx="1285800" cy="1326580"/>
              <a:chOff x="1294281" y="2637695"/>
              <a:chExt cx="1272159" cy="1328345"/>
            </a:xfrm>
          </p:grpSpPr>
          <p:sp>
            <p:nvSpPr>
              <p:cNvPr id="38" name="Rectangle 37">
                <a:extLst>
                  <a:ext uri="{FF2B5EF4-FFF2-40B4-BE49-F238E27FC236}">
                    <a16:creationId xmlns:a16="http://schemas.microsoft.com/office/drawing/2014/main" id="{76C9E497-5DD7-4100-8583-FE19D1740CE1}"/>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9" name="Oval 38">
                <a:extLst>
                  <a:ext uri="{FF2B5EF4-FFF2-40B4-BE49-F238E27FC236}">
                    <a16:creationId xmlns:a16="http://schemas.microsoft.com/office/drawing/2014/main" id="{E885210C-A0E5-4427-8F47-4ACB91A10F1B}"/>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0" name="Oval 39">
                <a:extLst>
                  <a:ext uri="{FF2B5EF4-FFF2-40B4-BE49-F238E27FC236}">
                    <a16:creationId xmlns:a16="http://schemas.microsoft.com/office/drawing/2014/main" id="{0223371F-B2FE-4F03-B5AA-93799A0F84D2}"/>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1400" spc="-100">
                  <a:solidFill>
                    <a:schemeClr val="bg2">
                      <a:lumMod val="50000"/>
                    </a:schemeClr>
                  </a:solidFill>
                </a:endParaRPr>
              </a:p>
            </p:txBody>
          </p:sp>
          <p:sp>
            <p:nvSpPr>
              <p:cNvPr id="41" name="Oval 40">
                <a:extLst>
                  <a:ext uri="{FF2B5EF4-FFF2-40B4-BE49-F238E27FC236}">
                    <a16:creationId xmlns:a16="http://schemas.microsoft.com/office/drawing/2014/main" id="{392A4465-9814-4933-AE45-D1889C9227FE}"/>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2" name="Oval 41">
                <a:extLst>
                  <a:ext uri="{FF2B5EF4-FFF2-40B4-BE49-F238E27FC236}">
                    <a16:creationId xmlns:a16="http://schemas.microsoft.com/office/drawing/2014/main" id="{5D5F11C8-F6B1-4F4E-B665-F0E3C51DF807}"/>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3" name="TextBox 42">
                <a:extLst>
                  <a:ext uri="{FF2B5EF4-FFF2-40B4-BE49-F238E27FC236}">
                    <a16:creationId xmlns:a16="http://schemas.microsoft.com/office/drawing/2014/main" id="{EDDBF927-0393-4B8E-B06D-7A834A83C8AD}"/>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2" name="Group 11">
              <a:extLst>
                <a:ext uri="{FF2B5EF4-FFF2-40B4-BE49-F238E27FC236}">
                  <a16:creationId xmlns:a16="http://schemas.microsoft.com/office/drawing/2014/main" id="{C066749F-A0CD-4ADF-8363-7FAF58565428}"/>
                </a:ext>
              </a:extLst>
            </p:cNvPr>
            <p:cNvGrpSpPr/>
            <p:nvPr/>
          </p:nvGrpSpPr>
          <p:grpSpPr>
            <a:xfrm>
              <a:off x="2223623" y="3647958"/>
              <a:ext cx="1285800" cy="1301179"/>
              <a:chOff x="1294281" y="2663128"/>
              <a:chExt cx="1272159" cy="1302912"/>
            </a:xfrm>
          </p:grpSpPr>
          <p:sp>
            <p:nvSpPr>
              <p:cNvPr id="32" name="Rectangle 31">
                <a:extLst>
                  <a:ext uri="{FF2B5EF4-FFF2-40B4-BE49-F238E27FC236}">
                    <a16:creationId xmlns:a16="http://schemas.microsoft.com/office/drawing/2014/main" id="{164E0139-F7EE-4C78-AEC9-0259681D0FA8}"/>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F448D2D9-7987-4875-8F8E-54C034BFC8A4}"/>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a:t>
                </a:r>
              </a:p>
            </p:txBody>
          </p:sp>
          <p:sp>
            <p:nvSpPr>
              <p:cNvPr id="34" name="Oval 33">
                <a:extLst>
                  <a:ext uri="{FF2B5EF4-FFF2-40B4-BE49-F238E27FC236}">
                    <a16:creationId xmlns:a16="http://schemas.microsoft.com/office/drawing/2014/main" id="{95CEA2B5-FE0D-46BF-9BB4-2A26216D4C8A}"/>
                  </a:ext>
                </a:extLst>
              </p:cNvPr>
              <p:cNvSpPr/>
              <p:nvPr/>
            </p:nvSpPr>
            <p:spPr>
              <a:xfrm>
                <a:off x="2144408" y="2663128"/>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35" name="Oval 34">
                <a:extLst>
                  <a:ext uri="{FF2B5EF4-FFF2-40B4-BE49-F238E27FC236}">
                    <a16:creationId xmlns:a16="http://schemas.microsoft.com/office/drawing/2014/main" id="{6E42FBBD-CC5F-40E1-B547-DDDD176E6875}"/>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6" name="Oval 35">
                <a:extLst>
                  <a:ext uri="{FF2B5EF4-FFF2-40B4-BE49-F238E27FC236}">
                    <a16:creationId xmlns:a16="http://schemas.microsoft.com/office/drawing/2014/main" id="{8279DD8C-9A94-4693-B6BA-32776CA4826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7" name="TextBox 36">
                <a:extLst>
                  <a:ext uri="{FF2B5EF4-FFF2-40B4-BE49-F238E27FC236}">
                    <a16:creationId xmlns:a16="http://schemas.microsoft.com/office/drawing/2014/main" id="{EA48174C-6C31-4CEB-8B36-EE861CB7994F}"/>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3" name="Group 12">
              <a:extLst>
                <a:ext uri="{FF2B5EF4-FFF2-40B4-BE49-F238E27FC236}">
                  <a16:creationId xmlns:a16="http://schemas.microsoft.com/office/drawing/2014/main" id="{FFC33417-A5C2-42C6-8E8A-A9C95E675F88}"/>
                </a:ext>
              </a:extLst>
            </p:cNvPr>
            <p:cNvGrpSpPr/>
            <p:nvPr/>
          </p:nvGrpSpPr>
          <p:grpSpPr>
            <a:xfrm>
              <a:off x="3647290" y="3618698"/>
              <a:ext cx="1285800" cy="1326580"/>
              <a:chOff x="1294281" y="2637695"/>
              <a:chExt cx="1272159" cy="1328345"/>
            </a:xfrm>
          </p:grpSpPr>
          <p:sp>
            <p:nvSpPr>
              <p:cNvPr id="26" name="Rectangle 25">
                <a:extLst>
                  <a:ext uri="{FF2B5EF4-FFF2-40B4-BE49-F238E27FC236}">
                    <a16:creationId xmlns:a16="http://schemas.microsoft.com/office/drawing/2014/main" id="{F6A36BE9-BD3E-4AA2-9735-0F4DBB2E01C5}"/>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7" name="Oval 26">
                <a:extLst>
                  <a:ext uri="{FF2B5EF4-FFF2-40B4-BE49-F238E27FC236}">
                    <a16:creationId xmlns:a16="http://schemas.microsoft.com/office/drawing/2014/main" id="{CDF2B2D1-1B04-4EB1-827E-DF3348822938}"/>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28" name="Oval 27">
                <a:extLst>
                  <a:ext uri="{FF2B5EF4-FFF2-40B4-BE49-F238E27FC236}">
                    <a16:creationId xmlns:a16="http://schemas.microsoft.com/office/drawing/2014/main" id="{9BDAAE2A-7F16-4A6F-9905-9031592A2217}"/>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29" name="Oval 28">
                <a:extLst>
                  <a:ext uri="{FF2B5EF4-FFF2-40B4-BE49-F238E27FC236}">
                    <a16:creationId xmlns:a16="http://schemas.microsoft.com/office/drawing/2014/main" id="{E5154980-6E90-41E9-913E-43C10B93F710}"/>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0" name="Oval 29">
                <a:extLst>
                  <a:ext uri="{FF2B5EF4-FFF2-40B4-BE49-F238E27FC236}">
                    <a16:creationId xmlns:a16="http://schemas.microsoft.com/office/drawing/2014/main" id="{3AFA3628-E0BE-435B-99F3-32CA120F539E}"/>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1" name="TextBox 30">
                <a:extLst>
                  <a:ext uri="{FF2B5EF4-FFF2-40B4-BE49-F238E27FC236}">
                    <a16:creationId xmlns:a16="http://schemas.microsoft.com/office/drawing/2014/main" id="{F00463EF-3F22-4DF8-A348-96285B826D85}"/>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sp>
          <p:nvSpPr>
            <p:cNvPr id="14" name="Rectangle: Rounded Corners 13">
              <a:extLst>
                <a:ext uri="{FF2B5EF4-FFF2-40B4-BE49-F238E27FC236}">
                  <a16:creationId xmlns:a16="http://schemas.microsoft.com/office/drawing/2014/main" id="{9E31382E-DA2A-45B7-ABDA-741F7B65FBF2}"/>
                </a:ext>
              </a:extLst>
            </p:cNvPr>
            <p:cNvSpPr/>
            <p:nvPr/>
          </p:nvSpPr>
          <p:spPr>
            <a:xfrm>
              <a:off x="1866551" y="1619784"/>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5A4D1693-9926-4651-B0D9-077F3AF92837}"/>
                </a:ext>
              </a:extLst>
            </p:cNvPr>
            <p:cNvSpPr/>
            <p:nvPr/>
          </p:nvSpPr>
          <p:spPr>
            <a:xfrm>
              <a:off x="3308656" y="1333286"/>
              <a:ext cx="596118" cy="572996"/>
            </a:xfrm>
            <a:prstGeom prst="ellipse">
              <a:avLst/>
            </a:prstGeom>
            <a:solidFill>
              <a:srgbClr val="E04427"/>
            </a:solidFill>
            <a:ln>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sp>
          <p:nvSpPr>
            <p:cNvPr id="17" name="TextBox 16">
              <a:extLst>
                <a:ext uri="{FF2B5EF4-FFF2-40B4-BE49-F238E27FC236}">
                  <a16:creationId xmlns:a16="http://schemas.microsoft.com/office/drawing/2014/main" id="{7E25EA66-82E6-4650-99C8-16E2C1DEE7DD}"/>
                </a:ext>
              </a:extLst>
            </p:cNvPr>
            <p:cNvSpPr txBox="1"/>
            <p:nvPr/>
          </p:nvSpPr>
          <p:spPr>
            <a:xfrm>
              <a:off x="3917474" y="2580426"/>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18" name="TextBox 17">
              <a:extLst>
                <a:ext uri="{FF2B5EF4-FFF2-40B4-BE49-F238E27FC236}">
                  <a16:creationId xmlns:a16="http://schemas.microsoft.com/office/drawing/2014/main" id="{C037A59F-5A1F-48C8-AF41-C6A3E00D95F9}"/>
                </a:ext>
              </a:extLst>
            </p:cNvPr>
            <p:cNvSpPr txBox="1"/>
            <p:nvPr/>
          </p:nvSpPr>
          <p:spPr>
            <a:xfrm>
              <a:off x="2501201" y="4112593"/>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0" name="TextBox 19">
              <a:extLst>
                <a:ext uri="{FF2B5EF4-FFF2-40B4-BE49-F238E27FC236}">
                  <a16:creationId xmlns:a16="http://schemas.microsoft.com/office/drawing/2014/main" id="{09546B09-91CD-4D84-A2FA-7BBE23CF17B7}"/>
                </a:ext>
              </a:extLst>
            </p:cNvPr>
            <p:cNvSpPr txBox="1"/>
            <p:nvPr/>
          </p:nvSpPr>
          <p:spPr>
            <a:xfrm>
              <a:off x="3932189" y="4103561"/>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1" name="TextBox 20">
              <a:extLst>
                <a:ext uri="{FF2B5EF4-FFF2-40B4-BE49-F238E27FC236}">
                  <a16:creationId xmlns:a16="http://schemas.microsoft.com/office/drawing/2014/main" id="{785FC0A9-D1D1-4B97-85C9-606F271CACD8}"/>
                </a:ext>
              </a:extLst>
            </p:cNvPr>
            <p:cNvSpPr txBox="1"/>
            <p:nvPr/>
          </p:nvSpPr>
          <p:spPr>
            <a:xfrm>
              <a:off x="4519234" y="2101353"/>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2" name="TextBox 21">
              <a:extLst>
                <a:ext uri="{FF2B5EF4-FFF2-40B4-BE49-F238E27FC236}">
                  <a16:creationId xmlns:a16="http://schemas.microsoft.com/office/drawing/2014/main" id="{EDFE6039-54F3-46CD-8EA6-A69A3B8D3E08}"/>
                </a:ext>
              </a:extLst>
            </p:cNvPr>
            <p:cNvSpPr txBox="1"/>
            <p:nvPr/>
          </p:nvSpPr>
          <p:spPr>
            <a:xfrm>
              <a:off x="4525379" y="36507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3" name="TextBox 22">
              <a:extLst>
                <a:ext uri="{FF2B5EF4-FFF2-40B4-BE49-F238E27FC236}">
                  <a16:creationId xmlns:a16="http://schemas.microsoft.com/office/drawing/2014/main" id="{7A041DED-341A-41A9-A9BB-7ED50B467BF6}"/>
                </a:ext>
              </a:extLst>
            </p:cNvPr>
            <p:cNvSpPr txBox="1"/>
            <p:nvPr/>
          </p:nvSpPr>
          <p:spPr>
            <a:xfrm>
              <a:off x="3105406" y="36761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4" name="TextBox 23">
              <a:extLst>
                <a:ext uri="{FF2B5EF4-FFF2-40B4-BE49-F238E27FC236}">
                  <a16:creationId xmlns:a16="http://schemas.microsoft.com/office/drawing/2014/main" id="{E017C83B-CB7D-445C-B7A2-609B7B20F8C6}"/>
                </a:ext>
              </a:extLst>
            </p:cNvPr>
            <p:cNvSpPr txBox="1"/>
            <p:nvPr/>
          </p:nvSpPr>
          <p:spPr>
            <a:xfrm>
              <a:off x="3074020" y="2124281"/>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5" name="TextBox 24">
              <a:extLst>
                <a:ext uri="{FF2B5EF4-FFF2-40B4-BE49-F238E27FC236}">
                  <a16:creationId xmlns:a16="http://schemas.microsoft.com/office/drawing/2014/main" id="{E844713C-703A-4516-B5E1-BFF6ADA1B0BD}"/>
                </a:ext>
              </a:extLst>
            </p:cNvPr>
            <p:cNvSpPr txBox="1"/>
            <p:nvPr/>
          </p:nvSpPr>
          <p:spPr>
            <a:xfrm>
              <a:off x="1911350" y="5454650"/>
              <a:ext cx="3225800" cy="553998"/>
            </a:xfrm>
            <a:prstGeom prst="rect">
              <a:avLst/>
            </a:prstGeom>
            <a:noFill/>
          </p:spPr>
          <p:txBody>
            <a:bodyPr wrap="square" rtlCol="0" anchor="ctr" anchorCtr="1">
              <a:spAutoFit/>
            </a:bodyPr>
            <a:lstStyle/>
            <a:p>
              <a:pPr algn="ctr"/>
              <a:r>
                <a:rPr lang="en-US" sz="1500" i="1">
                  <a:solidFill>
                    <a:schemeClr val="tx1">
                      <a:lumMod val="65000"/>
                      <a:lumOff val="35000"/>
                    </a:schemeClr>
                  </a:solidFill>
                </a:rPr>
                <a:t>Great teachers can lead teams, support colleagues, and reach all students.</a:t>
              </a:r>
              <a:endParaRPr lang="en-US" sz="1500">
                <a:solidFill>
                  <a:schemeClr val="tx1">
                    <a:lumMod val="65000"/>
                    <a:lumOff val="35000"/>
                  </a:schemeClr>
                </a:solidFill>
              </a:endParaRPr>
            </a:p>
          </p:txBody>
        </p:sp>
      </p:grpSp>
    </p:spTree>
    <p:extLst>
      <p:ext uri="{BB962C8B-B14F-4D97-AF65-F5344CB8AC3E}">
        <p14:creationId xmlns:p14="http://schemas.microsoft.com/office/powerpoint/2010/main" val="6426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Strong Gains for MCL Teams</a:t>
            </a:r>
            <a:endParaRPr lang="en-US" sz="4000" b="1">
              <a:solidFill>
                <a:schemeClr val="bg1"/>
              </a:solidFill>
              <a:latin typeface="Cambria" panose="02040503050406030204" pitchFamily="18" charset="0"/>
            </a:endParaRPr>
          </a:p>
        </p:txBody>
      </p:sp>
      <p:cxnSp>
        <p:nvCxnSpPr>
          <p:cNvPr id="16" name="Straight Arrow Connector 15">
            <a:extLst>
              <a:ext uri="{FF2B5EF4-FFF2-40B4-BE49-F238E27FC236}">
                <a16:creationId xmlns:a16="http://schemas.microsoft.com/office/drawing/2014/main" id="{6F50433E-D540-4BA1-B627-06342BA78BB3}"/>
              </a:ext>
            </a:extLst>
          </p:cNvPr>
          <p:cNvCxnSpPr>
            <a:cxnSpLocks/>
          </p:cNvCxnSpPr>
          <p:nvPr userDrawn="1"/>
        </p:nvCxnSpPr>
        <p:spPr>
          <a:xfrm>
            <a:off x="1477733" y="3831571"/>
            <a:ext cx="0" cy="2996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DE63B75-6F0A-461D-B30A-B0320AD137FC}"/>
              </a:ext>
            </a:extLst>
          </p:cNvPr>
          <p:cNvSpPr txBox="1"/>
          <p:nvPr userDrawn="1"/>
        </p:nvSpPr>
        <p:spPr>
          <a:xfrm>
            <a:off x="0" y="1234410"/>
            <a:ext cx="9144000" cy="830997"/>
          </a:xfrm>
          <a:prstGeom prst="rect">
            <a:avLst/>
          </a:prstGeom>
          <a:noFill/>
        </p:spPr>
        <p:txBody>
          <a:bodyPr wrap="square" rtlCol="0">
            <a:spAutoFit/>
          </a:bodyPr>
          <a:lstStyle/>
          <a:p>
            <a:pPr algn="ctr"/>
            <a:r>
              <a:rPr lang="en-US" sz="2400" b="1"/>
              <a:t>Teachers on MCL teams produced gains </a:t>
            </a:r>
          </a:p>
          <a:p>
            <a:pPr algn="ctr"/>
            <a:r>
              <a:rPr lang="en-US" sz="2400" b="1">
                <a:solidFill>
                  <a:schemeClr val="accent2"/>
                </a:solidFill>
                <a:latin typeface="Calibri" panose="020F0502020204030204" pitchFamily="34" charset="0"/>
              </a:rPr>
              <a:t>equal to top-quartile teachers in math, nearly that in reading.</a:t>
            </a:r>
          </a:p>
        </p:txBody>
      </p:sp>
      <p:cxnSp>
        <p:nvCxnSpPr>
          <p:cNvPr id="21" name="Straight Connector 20">
            <a:extLst>
              <a:ext uri="{FF2B5EF4-FFF2-40B4-BE49-F238E27FC236}">
                <a16:creationId xmlns:a16="http://schemas.microsoft.com/office/drawing/2014/main" id="{11D2566B-705B-4C7B-B3D2-28F8100B18F0}"/>
              </a:ext>
            </a:extLst>
          </p:cNvPr>
          <p:cNvCxnSpPr/>
          <p:nvPr userDrawn="1"/>
        </p:nvCxnSpPr>
        <p:spPr>
          <a:xfrm>
            <a:off x="5795697" y="2277613"/>
            <a:ext cx="0" cy="4234395"/>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22" name="Chart 21">
            <a:extLst>
              <a:ext uri="{FF2B5EF4-FFF2-40B4-BE49-F238E27FC236}">
                <a16:creationId xmlns:a16="http://schemas.microsoft.com/office/drawing/2014/main" id="{512255BC-DC85-4805-B621-09C7A2164818}"/>
              </a:ext>
            </a:extLst>
          </p:cNvPr>
          <p:cNvGraphicFramePr/>
          <p:nvPr userDrawn="1"/>
        </p:nvGraphicFramePr>
        <p:xfrm>
          <a:off x="77411" y="3027528"/>
          <a:ext cx="5321328" cy="339983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24296E67-A6B8-4271-8831-235348286747}"/>
              </a:ext>
            </a:extLst>
          </p:cNvPr>
          <p:cNvSpPr txBox="1"/>
          <p:nvPr userDrawn="1"/>
        </p:nvSpPr>
        <p:spPr>
          <a:xfrm>
            <a:off x="609859" y="2815908"/>
            <a:ext cx="1825688" cy="1015663"/>
          </a:xfrm>
          <a:prstGeom prst="rect">
            <a:avLst/>
          </a:prstGeom>
          <a:noFill/>
          <a:ln>
            <a:solidFill>
              <a:schemeClr val="tx2"/>
            </a:solidFill>
          </a:ln>
        </p:spPr>
        <p:txBody>
          <a:bodyPr wrap="square" rtlCol="0">
            <a:spAutoFit/>
          </a:bodyPr>
          <a:lstStyle/>
          <a:p>
            <a:pPr algn="ctr"/>
            <a:r>
              <a:rPr lang="en-US" sz="2000" b="1"/>
              <a:t>Team teachers start here on average…</a:t>
            </a:r>
          </a:p>
        </p:txBody>
      </p:sp>
      <p:cxnSp>
        <p:nvCxnSpPr>
          <p:cNvPr id="24" name="Straight Arrow Connector 23">
            <a:extLst>
              <a:ext uri="{FF2B5EF4-FFF2-40B4-BE49-F238E27FC236}">
                <a16:creationId xmlns:a16="http://schemas.microsoft.com/office/drawing/2014/main" id="{6B8CF8FB-98E6-441B-B2A5-98C83022AEF3}"/>
              </a:ext>
            </a:extLst>
          </p:cNvPr>
          <p:cNvCxnSpPr>
            <a:cxnSpLocks/>
          </p:cNvCxnSpPr>
          <p:nvPr userDrawn="1"/>
        </p:nvCxnSpPr>
        <p:spPr>
          <a:xfrm flipH="1">
            <a:off x="3462059" y="2947228"/>
            <a:ext cx="292744" cy="571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AD2BEAE-76DA-490A-9D39-122442B5BA0F}"/>
              </a:ext>
            </a:extLst>
          </p:cNvPr>
          <p:cNvCxnSpPr>
            <a:cxnSpLocks/>
          </p:cNvCxnSpPr>
          <p:nvPr userDrawn="1"/>
        </p:nvCxnSpPr>
        <p:spPr>
          <a:xfrm>
            <a:off x="3754803" y="2947228"/>
            <a:ext cx="396958" cy="285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4">
            <a:extLst>
              <a:ext uri="{FF2B5EF4-FFF2-40B4-BE49-F238E27FC236}">
                <a16:creationId xmlns:a16="http://schemas.microsoft.com/office/drawing/2014/main" id="{EF06B974-C6E0-40C3-AB46-CF3302EF58A0}"/>
              </a:ext>
            </a:extLst>
          </p:cNvPr>
          <p:cNvSpPr/>
          <p:nvPr userDrawn="1"/>
        </p:nvSpPr>
        <p:spPr bwMode="auto">
          <a:xfrm>
            <a:off x="5932308" y="2277613"/>
            <a:ext cx="3205525" cy="3188633"/>
          </a:xfrm>
          <a:prstGeom prst="rect">
            <a:avLst/>
          </a:prstGeom>
          <a:noFill/>
          <a:ln>
            <a:noFill/>
          </a:ln>
        </p:spPr>
        <p:style>
          <a:lnRef idx="0">
            <a:scrgbClr r="0" g="0" b="0"/>
          </a:lnRef>
          <a:fillRef idx="0">
            <a:scrgbClr r="0" g="0" b="0"/>
          </a:fillRef>
          <a:effectRef idx="0">
            <a:scrgbClr r="0" g="0" b="0"/>
          </a:effectRef>
          <a:fontRef idx="minor">
            <a:schemeClr val="dk1"/>
          </a:fontRef>
        </p:style>
        <p:txBody>
          <a:bodyPr lIns="102870" tIns="102870" rIns="102870" bIns="102870" spcCol="1270" anchor="t"/>
          <a:lstStyle/>
          <a:p>
            <a:pPr defTabSz="1200150">
              <a:spcAft>
                <a:spcPct val="35000"/>
              </a:spcAft>
              <a:defRPr/>
            </a:pPr>
            <a:r>
              <a:rPr lang="en-US" sz="2000" b="1">
                <a:solidFill>
                  <a:schemeClr val="accent1"/>
                </a:solidFill>
                <a:latin typeface="Calibri" panose="020F0502020204030204" pitchFamily="34" charset="0"/>
              </a:rPr>
              <a:t>Scope of the Study</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15,000 students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300 teachers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3 districts, 2-3 years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74% of schools Title I</a:t>
            </a:r>
          </a:p>
        </p:txBody>
      </p:sp>
      <p:sp>
        <p:nvSpPr>
          <p:cNvPr id="27" name="TextBox 26">
            <a:extLst>
              <a:ext uri="{FF2B5EF4-FFF2-40B4-BE49-F238E27FC236}">
                <a16:creationId xmlns:a16="http://schemas.microsoft.com/office/drawing/2014/main" id="{B310512F-AA50-4045-A6C4-5F10DF6B6D8F}"/>
              </a:ext>
            </a:extLst>
          </p:cNvPr>
          <p:cNvSpPr txBox="1"/>
          <p:nvPr userDrawn="1"/>
        </p:nvSpPr>
        <p:spPr>
          <a:xfrm>
            <a:off x="5932308" y="4727443"/>
            <a:ext cx="2994962" cy="1169551"/>
          </a:xfrm>
          <a:prstGeom prst="rect">
            <a:avLst/>
          </a:prstGeom>
          <a:noFill/>
        </p:spPr>
        <p:txBody>
          <a:bodyPr wrap="square" rtlCol="0">
            <a:spAutoFit/>
          </a:bodyPr>
          <a:lstStyle/>
          <a:p>
            <a:r>
              <a:rPr lang="en-US" sz="1400" err="1"/>
              <a:t>Backes</a:t>
            </a:r>
            <a:r>
              <a:rPr lang="en-US" sz="1400"/>
              <a:t>, B., &amp; Hansen, M. (2018). </a:t>
            </a:r>
            <a:r>
              <a:rPr lang="en-US" sz="1400" i="1"/>
              <a:t>Reaching Further and Learning More?</a:t>
            </a:r>
            <a:r>
              <a:rPr lang="en-US" sz="1400"/>
              <a:t> CALDER Center: Washington, DC. Reading range based on 6 of 7 models with statistically significant gains.</a:t>
            </a:r>
          </a:p>
        </p:txBody>
      </p:sp>
      <p:sp>
        <p:nvSpPr>
          <p:cNvPr id="28" name="TextBox 27">
            <a:extLst>
              <a:ext uri="{FF2B5EF4-FFF2-40B4-BE49-F238E27FC236}">
                <a16:creationId xmlns:a16="http://schemas.microsoft.com/office/drawing/2014/main" id="{F4D5BCE6-8E08-4893-81E1-64DAB50FA90A}"/>
              </a:ext>
            </a:extLst>
          </p:cNvPr>
          <p:cNvSpPr txBox="1"/>
          <p:nvPr userDrawn="1"/>
        </p:nvSpPr>
        <p:spPr>
          <a:xfrm>
            <a:off x="2647884" y="2221413"/>
            <a:ext cx="2246088" cy="707886"/>
          </a:xfrm>
          <a:prstGeom prst="rect">
            <a:avLst/>
          </a:prstGeom>
          <a:noFill/>
          <a:ln>
            <a:solidFill>
              <a:schemeClr val="tx2"/>
            </a:solidFill>
          </a:ln>
        </p:spPr>
        <p:txBody>
          <a:bodyPr wrap="square" rtlCol="0">
            <a:spAutoFit/>
          </a:bodyPr>
          <a:lstStyle/>
          <a:p>
            <a:pPr algn="ctr"/>
            <a:r>
              <a:rPr lang="en-US" sz="2000" b="1"/>
              <a:t>…and teach this well on MCL teams</a:t>
            </a:r>
          </a:p>
        </p:txBody>
      </p:sp>
    </p:spTree>
    <p:extLst>
      <p:ext uri="{BB962C8B-B14F-4D97-AF65-F5344CB8AC3E}">
        <p14:creationId xmlns:p14="http://schemas.microsoft.com/office/powerpoint/2010/main" val="347279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C Map">
    <p:spTree>
      <p:nvGrpSpPr>
        <p:cNvPr id="1" name=""/>
        <p:cNvGrpSpPr/>
        <p:nvPr/>
      </p:nvGrpSpPr>
      <p:grpSpPr>
        <a:xfrm>
          <a:off x="0" y="0"/>
          <a:ext cx="0" cy="0"/>
          <a:chOff x="0" y="0"/>
          <a:chExt cx="0" cy="0"/>
        </a:xfrm>
      </p:grpSpPr>
      <p:pic>
        <p:nvPicPr>
          <p:cNvPr id="1026" name="Picture 2" descr="Image result for map of the usa with states labeled">
            <a:extLst>
              <a:ext uri="{FF2B5EF4-FFF2-40B4-BE49-F238E27FC236}">
                <a16:creationId xmlns:a16="http://schemas.microsoft.com/office/drawing/2014/main" id="{20D80DCE-BAC7-492B-8925-8EA475AB02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639" y="1345324"/>
            <a:ext cx="7605291" cy="4699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 National Initiative</a:t>
            </a:r>
          </a:p>
        </p:txBody>
      </p:sp>
      <p:sp>
        <p:nvSpPr>
          <p:cNvPr id="9" name="Oval 8">
            <a:extLst>
              <a:ext uri="{FF2B5EF4-FFF2-40B4-BE49-F238E27FC236}">
                <a16:creationId xmlns:a16="http://schemas.microsoft.com/office/drawing/2014/main" id="{3214C5BB-5567-4C6F-843E-2E5FBD6AC239}"/>
              </a:ext>
            </a:extLst>
          </p:cNvPr>
          <p:cNvSpPr/>
          <p:nvPr userDrawn="1"/>
        </p:nvSpPr>
        <p:spPr>
          <a:xfrm>
            <a:off x="6893060" y="41391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0" name="Oval 9">
            <a:extLst>
              <a:ext uri="{FF2B5EF4-FFF2-40B4-BE49-F238E27FC236}">
                <a16:creationId xmlns:a16="http://schemas.microsoft.com/office/drawing/2014/main" id="{F60A626E-A05A-4767-94FB-528BD85234A2}"/>
              </a:ext>
            </a:extLst>
          </p:cNvPr>
          <p:cNvSpPr/>
          <p:nvPr userDrawn="1"/>
        </p:nvSpPr>
        <p:spPr>
          <a:xfrm>
            <a:off x="5911486" y="345980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2" name="Oval 11">
            <a:extLst>
              <a:ext uri="{FF2B5EF4-FFF2-40B4-BE49-F238E27FC236}">
                <a16:creationId xmlns:a16="http://schemas.microsoft.com/office/drawing/2014/main" id="{C0A9B7BE-72E5-4D86-87EF-C15C1008633D}"/>
              </a:ext>
            </a:extLst>
          </p:cNvPr>
          <p:cNvSpPr/>
          <p:nvPr userDrawn="1"/>
        </p:nvSpPr>
        <p:spPr>
          <a:xfrm>
            <a:off x="3582561" y="497504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3" name="Oval 12">
            <a:extLst>
              <a:ext uri="{FF2B5EF4-FFF2-40B4-BE49-F238E27FC236}">
                <a16:creationId xmlns:a16="http://schemas.microsoft.com/office/drawing/2014/main" id="{EA2F94D1-EAB2-46DC-B182-B70FDB3B7BA7}"/>
              </a:ext>
            </a:extLst>
          </p:cNvPr>
          <p:cNvSpPr/>
          <p:nvPr userDrawn="1"/>
        </p:nvSpPr>
        <p:spPr>
          <a:xfrm>
            <a:off x="7347847" y="248798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4" name="Oval 13">
            <a:extLst>
              <a:ext uri="{FF2B5EF4-FFF2-40B4-BE49-F238E27FC236}">
                <a16:creationId xmlns:a16="http://schemas.microsoft.com/office/drawing/2014/main" id="{CBC21AAA-7148-4AA3-9989-5F5728A1453A}"/>
              </a:ext>
            </a:extLst>
          </p:cNvPr>
          <p:cNvSpPr/>
          <p:nvPr userDrawn="1"/>
        </p:nvSpPr>
        <p:spPr>
          <a:xfrm>
            <a:off x="6043126" y="411783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5" name="Oval 14">
            <a:extLst>
              <a:ext uri="{FF2B5EF4-FFF2-40B4-BE49-F238E27FC236}">
                <a16:creationId xmlns:a16="http://schemas.microsoft.com/office/drawing/2014/main" id="{05C064D0-B30E-438E-8A7F-5E3FB3AD5E2C}"/>
              </a:ext>
            </a:extLst>
          </p:cNvPr>
          <p:cNvSpPr/>
          <p:nvPr userDrawn="1"/>
        </p:nvSpPr>
        <p:spPr>
          <a:xfrm>
            <a:off x="6526032" y="460189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8" name="Oval 17">
            <a:extLst>
              <a:ext uri="{FF2B5EF4-FFF2-40B4-BE49-F238E27FC236}">
                <a16:creationId xmlns:a16="http://schemas.microsoft.com/office/drawing/2014/main" id="{99BAC132-0C7A-41ED-9177-63DBE1B0ADFD}"/>
              </a:ext>
            </a:extLst>
          </p:cNvPr>
          <p:cNvSpPr/>
          <p:nvPr userDrawn="1"/>
        </p:nvSpPr>
        <p:spPr>
          <a:xfrm>
            <a:off x="2005080" y="44668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0" name="Oval 19">
            <a:extLst>
              <a:ext uri="{FF2B5EF4-FFF2-40B4-BE49-F238E27FC236}">
                <a16:creationId xmlns:a16="http://schemas.microsoft.com/office/drawing/2014/main" id="{A147ABAB-69BB-43D1-8443-16E6622FB4A8}"/>
              </a:ext>
            </a:extLst>
          </p:cNvPr>
          <p:cNvSpPr/>
          <p:nvPr userDrawn="1"/>
        </p:nvSpPr>
        <p:spPr>
          <a:xfrm>
            <a:off x="6922673" y="399545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1" name="Oval 20">
            <a:extLst>
              <a:ext uri="{FF2B5EF4-FFF2-40B4-BE49-F238E27FC236}">
                <a16:creationId xmlns:a16="http://schemas.microsoft.com/office/drawing/2014/main" id="{94EEACDE-7717-492A-A342-0810BFE17BD0}"/>
              </a:ext>
            </a:extLst>
          </p:cNvPr>
          <p:cNvSpPr/>
          <p:nvPr userDrawn="1"/>
        </p:nvSpPr>
        <p:spPr>
          <a:xfrm>
            <a:off x="4124972" y="5189703"/>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2" name="Oval 21">
            <a:extLst>
              <a:ext uri="{FF2B5EF4-FFF2-40B4-BE49-F238E27FC236}">
                <a16:creationId xmlns:a16="http://schemas.microsoft.com/office/drawing/2014/main" id="{32FDF0FB-BE0A-4187-AB1E-C093AFAB5680}"/>
              </a:ext>
            </a:extLst>
          </p:cNvPr>
          <p:cNvSpPr/>
          <p:nvPr userDrawn="1"/>
        </p:nvSpPr>
        <p:spPr>
          <a:xfrm>
            <a:off x="3978440" y="47736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3" name="Oval 22">
            <a:extLst>
              <a:ext uri="{FF2B5EF4-FFF2-40B4-BE49-F238E27FC236}">
                <a16:creationId xmlns:a16="http://schemas.microsoft.com/office/drawing/2014/main" id="{B7B866EE-92CB-41BF-A491-EEFE49900315}"/>
              </a:ext>
            </a:extLst>
          </p:cNvPr>
          <p:cNvSpPr/>
          <p:nvPr userDrawn="1"/>
        </p:nvSpPr>
        <p:spPr>
          <a:xfrm>
            <a:off x="4040336" y="5430535"/>
            <a:ext cx="151825" cy="1498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4" name="Oval 23">
            <a:extLst>
              <a:ext uri="{FF2B5EF4-FFF2-40B4-BE49-F238E27FC236}">
                <a16:creationId xmlns:a16="http://schemas.microsoft.com/office/drawing/2014/main" id="{C60E47CA-2D35-432C-B666-E9FABB025212}"/>
              </a:ext>
            </a:extLst>
          </p:cNvPr>
          <p:cNvSpPr/>
          <p:nvPr userDrawn="1"/>
        </p:nvSpPr>
        <p:spPr>
          <a:xfrm>
            <a:off x="7300287" y="397046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5" name="Oval 24">
            <a:extLst>
              <a:ext uri="{FF2B5EF4-FFF2-40B4-BE49-F238E27FC236}">
                <a16:creationId xmlns:a16="http://schemas.microsoft.com/office/drawing/2014/main" id="{3E83DB01-81B4-458B-A551-7C8CEB82FAF8}"/>
              </a:ext>
            </a:extLst>
          </p:cNvPr>
          <p:cNvSpPr/>
          <p:nvPr userDrawn="1"/>
        </p:nvSpPr>
        <p:spPr>
          <a:xfrm>
            <a:off x="7091474" y="395341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6" name="Oval 25">
            <a:extLst>
              <a:ext uri="{FF2B5EF4-FFF2-40B4-BE49-F238E27FC236}">
                <a16:creationId xmlns:a16="http://schemas.microsoft.com/office/drawing/2014/main" id="{7A7414E7-4A28-4A3E-AC00-D8B83AB8938A}"/>
              </a:ext>
            </a:extLst>
          </p:cNvPr>
          <p:cNvSpPr/>
          <p:nvPr userDrawn="1"/>
        </p:nvSpPr>
        <p:spPr>
          <a:xfrm>
            <a:off x="20968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7" name="Oval 26">
            <a:extLst>
              <a:ext uri="{FF2B5EF4-FFF2-40B4-BE49-F238E27FC236}">
                <a16:creationId xmlns:a16="http://schemas.microsoft.com/office/drawing/2014/main" id="{FB3943D4-BD73-4537-A58C-A30A4F88691D}"/>
              </a:ext>
            </a:extLst>
          </p:cNvPr>
          <p:cNvSpPr/>
          <p:nvPr userDrawn="1"/>
        </p:nvSpPr>
        <p:spPr>
          <a:xfrm>
            <a:off x="2157480" y="443352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8" name="Oval 27">
            <a:extLst>
              <a:ext uri="{FF2B5EF4-FFF2-40B4-BE49-F238E27FC236}">
                <a16:creationId xmlns:a16="http://schemas.microsoft.com/office/drawing/2014/main" id="{2FFFFDE1-0BA1-4C18-A1B7-33843F11CFD0}"/>
              </a:ext>
            </a:extLst>
          </p:cNvPr>
          <p:cNvSpPr/>
          <p:nvPr userDrawn="1"/>
        </p:nvSpPr>
        <p:spPr>
          <a:xfrm>
            <a:off x="2314434" y="442322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9" name="Oval 28">
            <a:extLst>
              <a:ext uri="{FF2B5EF4-FFF2-40B4-BE49-F238E27FC236}">
                <a16:creationId xmlns:a16="http://schemas.microsoft.com/office/drawing/2014/main" id="{8ECDDADF-AC84-4089-8F4E-F3A11623F822}"/>
              </a:ext>
            </a:extLst>
          </p:cNvPr>
          <p:cNvSpPr/>
          <p:nvPr userDrawn="1"/>
        </p:nvSpPr>
        <p:spPr>
          <a:xfrm>
            <a:off x="22492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0" name="Oval 29">
            <a:extLst>
              <a:ext uri="{FF2B5EF4-FFF2-40B4-BE49-F238E27FC236}">
                <a16:creationId xmlns:a16="http://schemas.microsoft.com/office/drawing/2014/main" id="{B5429955-D6FA-4F82-8117-D01D5BA9D20A}"/>
              </a:ext>
            </a:extLst>
          </p:cNvPr>
          <p:cNvSpPr/>
          <p:nvPr userDrawn="1"/>
        </p:nvSpPr>
        <p:spPr>
          <a:xfrm>
            <a:off x="3986420" y="5326863"/>
            <a:ext cx="138551" cy="134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1" name="Oval 30">
            <a:extLst>
              <a:ext uri="{FF2B5EF4-FFF2-40B4-BE49-F238E27FC236}">
                <a16:creationId xmlns:a16="http://schemas.microsoft.com/office/drawing/2014/main" id="{5865600C-A75B-4E68-8DEA-B61A3CDABBC5}"/>
              </a:ext>
            </a:extLst>
          </p:cNvPr>
          <p:cNvSpPr/>
          <p:nvPr userDrawn="1"/>
        </p:nvSpPr>
        <p:spPr>
          <a:xfrm>
            <a:off x="5069733" y="44666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2" name="Oval 31">
            <a:extLst>
              <a:ext uri="{FF2B5EF4-FFF2-40B4-BE49-F238E27FC236}">
                <a16:creationId xmlns:a16="http://schemas.microsoft.com/office/drawing/2014/main" id="{D1A76F9A-8C29-4237-A3FC-CEFB11A9C9CE}"/>
              </a:ext>
            </a:extLst>
          </p:cNvPr>
          <p:cNvSpPr/>
          <p:nvPr userDrawn="1"/>
        </p:nvSpPr>
        <p:spPr>
          <a:xfrm>
            <a:off x="5622449" y="305515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3" name="Oval 32">
            <a:extLst>
              <a:ext uri="{FF2B5EF4-FFF2-40B4-BE49-F238E27FC236}">
                <a16:creationId xmlns:a16="http://schemas.microsoft.com/office/drawing/2014/main" id="{58A30619-7C30-4E6A-8232-2D923176F3B1}"/>
              </a:ext>
            </a:extLst>
          </p:cNvPr>
          <p:cNvSpPr/>
          <p:nvPr userDrawn="1"/>
        </p:nvSpPr>
        <p:spPr>
          <a:xfrm>
            <a:off x="7421157" y="393368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grpSp>
        <p:nvGrpSpPr>
          <p:cNvPr id="35" name="Group 34">
            <a:extLst>
              <a:ext uri="{FF2B5EF4-FFF2-40B4-BE49-F238E27FC236}">
                <a16:creationId xmlns:a16="http://schemas.microsoft.com/office/drawing/2014/main" id="{0F01FB64-DB7E-4238-80CA-401C63093667}"/>
              </a:ext>
            </a:extLst>
          </p:cNvPr>
          <p:cNvGrpSpPr/>
          <p:nvPr userDrawn="1"/>
        </p:nvGrpSpPr>
        <p:grpSpPr>
          <a:xfrm>
            <a:off x="5465101" y="6044820"/>
            <a:ext cx="2676772" cy="246221"/>
            <a:chOff x="4245901" y="1234547"/>
            <a:chExt cx="2676772" cy="246221"/>
          </a:xfrm>
        </p:grpSpPr>
        <p:sp>
          <p:nvSpPr>
            <p:cNvPr id="36" name="Oval 35">
              <a:extLst>
                <a:ext uri="{FF2B5EF4-FFF2-40B4-BE49-F238E27FC236}">
                  <a16:creationId xmlns:a16="http://schemas.microsoft.com/office/drawing/2014/main" id="{A64CDC03-90F6-4829-94F6-85C7FC179810}"/>
                </a:ext>
              </a:extLst>
            </p:cNvPr>
            <p:cNvSpPr/>
            <p:nvPr userDrawn="1"/>
          </p:nvSpPr>
          <p:spPr>
            <a:xfrm>
              <a:off x="4245901" y="12767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7" name="TextBox 36">
              <a:extLst>
                <a:ext uri="{FF2B5EF4-FFF2-40B4-BE49-F238E27FC236}">
                  <a16:creationId xmlns:a16="http://schemas.microsoft.com/office/drawing/2014/main" id="{5A3D07D8-F8C4-4C2F-81D0-C60B7F3B1A62}"/>
                </a:ext>
              </a:extLst>
            </p:cNvPr>
            <p:cNvSpPr txBox="1"/>
            <p:nvPr userDrawn="1"/>
          </p:nvSpPr>
          <p:spPr>
            <a:xfrm>
              <a:off x="4383061" y="1234547"/>
              <a:ext cx="2539612" cy="246221"/>
            </a:xfrm>
            <a:prstGeom prst="rect">
              <a:avLst/>
            </a:prstGeom>
            <a:noFill/>
          </p:spPr>
          <p:txBody>
            <a:bodyPr wrap="square" rtlCol="0">
              <a:spAutoFit/>
            </a:bodyPr>
            <a:lstStyle/>
            <a:p>
              <a:r>
                <a:rPr lang="en-US" sz="1000"/>
                <a:t>OC School District</a:t>
              </a:r>
            </a:p>
          </p:txBody>
        </p:sp>
      </p:grpSp>
    </p:spTree>
    <p:extLst>
      <p:ext uri="{BB962C8B-B14F-4D97-AF65-F5344CB8AC3E}">
        <p14:creationId xmlns:p14="http://schemas.microsoft.com/office/powerpoint/2010/main" val="3592465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reating a Career Ladder">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Creating a Career Ladder</a:t>
            </a:r>
          </a:p>
        </p:txBody>
      </p:sp>
      <p:sp>
        <p:nvSpPr>
          <p:cNvPr id="8" name="Rounded Rectangle 8">
            <a:extLst>
              <a:ext uri="{FF2B5EF4-FFF2-40B4-BE49-F238E27FC236}">
                <a16:creationId xmlns:a16="http://schemas.microsoft.com/office/drawing/2014/main" id="{C35FE0D0-E350-4059-8F34-5E65F063C8DD}"/>
              </a:ext>
            </a:extLst>
          </p:cNvPr>
          <p:cNvSpPr/>
          <p:nvPr userDrawn="1"/>
        </p:nvSpPr>
        <p:spPr>
          <a:xfrm>
            <a:off x="464414" y="1730958"/>
            <a:ext cx="8292548" cy="5337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9">
            <a:extLst>
              <a:ext uri="{FF2B5EF4-FFF2-40B4-BE49-F238E27FC236}">
                <a16:creationId xmlns:a16="http://schemas.microsoft.com/office/drawing/2014/main" id="{E16B5E02-9022-4EF0-8924-54E4A6C0EE53}"/>
              </a:ext>
            </a:extLst>
          </p:cNvPr>
          <p:cNvSpPr/>
          <p:nvPr userDrawn="1"/>
        </p:nvSpPr>
        <p:spPr>
          <a:xfrm>
            <a:off x="464414" y="2435827"/>
            <a:ext cx="8292548" cy="5337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
            <a:extLst>
              <a:ext uri="{FF2B5EF4-FFF2-40B4-BE49-F238E27FC236}">
                <a16:creationId xmlns:a16="http://schemas.microsoft.com/office/drawing/2014/main" id="{85AA27E2-BD99-49D0-B3EF-3FF0F9BEDF8D}"/>
              </a:ext>
            </a:extLst>
          </p:cNvPr>
          <p:cNvSpPr/>
          <p:nvPr userDrawn="1"/>
        </p:nvSpPr>
        <p:spPr>
          <a:xfrm>
            <a:off x="464414" y="3154008"/>
            <a:ext cx="8305800"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261349F-1712-45E0-9A7E-D8BE3E048C58}"/>
              </a:ext>
            </a:extLst>
          </p:cNvPr>
          <p:cNvSpPr/>
          <p:nvPr userDrawn="1"/>
        </p:nvSpPr>
        <p:spPr>
          <a:xfrm>
            <a:off x="464414" y="3876841"/>
            <a:ext cx="8292548"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FD0EF9-E61F-472F-8C8A-6A8B95833051}"/>
              </a:ext>
            </a:extLst>
          </p:cNvPr>
          <p:cNvSpPr/>
          <p:nvPr userDrawn="1"/>
        </p:nvSpPr>
        <p:spPr>
          <a:xfrm>
            <a:off x="464414" y="4565399"/>
            <a:ext cx="8292548" cy="5337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97E1F609-7EE3-4BB8-984C-4583589193AF}"/>
              </a:ext>
            </a:extLst>
          </p:cNvPr>
          <p:cNvSpPr/>
          <p:nvPr userDrawn="1"/>
        </p:nvSpPr>
        <p:spPr>
          <a:xfrm>
            <a:off x="464414" y="5283580"/>
            <a:ext cx="8292548" cy="53375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614DB09-87F4-42B2-8734-C174AC53E54C}"/>
              </a:ext>
            </a:extLst>
          </p:cNvPr>
          <p:cNvSpPr txBox="1"/>
          <p:nvPr userDrawn="1"/>
        </p:nvSpPr>
        <p:spPr>
          <a:xfrm>
            <a:off x="551124" y="5253957"/>
            <a:ext cx="3989990" cy="523220"/>
          </a:xfrm>
          <a:prstGeom prst="rect">
            <a:avLst/>
          </a:prstGeom>
          <a:noFill/>
        </p:spPr>
        <p:txBody>
          <a:bodyPr wrap="square" rtlCol="0">
            <a:spAutoFit/>
          </a:bodyPr>
          <a:lstStyle/>
          <a:p>
            <a:pPr algn="l"/>
            <a:r>
              <a:rPr lang="en-US" sz="2800" b="1">
                <a:solidFill>
                  <a:schemeClr val="bg1">
                    <a:lumMod val="50000"/>
                  </a:schemeClr>
                </a:solidFill>
              </a:rPr>
              <a:t>Reach Associate (RA)</a:t>
            </a:r>
          </a:p>
        </p:txBody>
      </p:sp>
      <p:sp>
        <p:nvSpPr>
          <p:cNvPr id="2" name="Rectangle: Rounded Corners 1">
            <a:extLst>
              <a:ext uri="{FF2B5EF4-FFF2-40B4-BE49-F238E27FC236}">
                <a16:creationId xmlns:a16="http://schemas.microsoft.com/office/drawing/2014/main" id="{5AAFF602-E35E-4881-8589-D551ABB083A3}"/>
              </a:ext>
            </a:extLst>
          </p:cNvPr>
          <p:cNvSpPr/>
          <p:nvPr userDrawn="1"/>
        </p:nvSpPr>
        <p:spPr>
          <a:xfrm>
            <a:off x="6432063" y="1321723"/>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FEE53F-9BE4-4119-803E-D0902C62B623}"/>
              </a:ext>
            </a:extLst>
          </p:cNvPr>
          <p:cNvSpPr/>
          <p:nvPr userDrawn="1"/>
        </p:nvSpPr>
        <p:spPr>
          <a:xfrm>
            <a:off x="6577822" y="1730958"/>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A3CEE5B-197A-4B78-B5F5-1412F36BAC63}"/>
              </a:ext>
            </a:extLst>
          </p:cNvPr>
          <p:cNvSpPr/>
          <p:nvPr userDrawn="1"/>
        </p:nvSpPr>
        <p:spPr>
          <a:xfrm>
            <a:off x="6577822" y="2435944"/>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A986D5C-B0BD-4B16-8661-7C5B97E19770}"/>
              </a:ext>
            </a:extLst>
          </p:cNvPr>
          <p:cNvSpPr/>
          <p:nvPr userDrawn="1"/>
        </p:nvSpPr>
        <p:spPr>
          <a:xfrm>
            <a:off x="6577822" y="312786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C9B94DEF-40CA-4550-A697-70B94061BDF2}"/>
              </a:ext>
            </a:extLst>
          </p:cNvPr>
          <p:cNvSpPr/>
          <p:nvPr userDrawn="1"/>
        </p:nvSpPr>
        <p:spPr>
          <a:xfrm>
            <a:off x="6577822" y="38651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A180A745-67DB-4B4D-A466-0EA64E639B24}"/>
              </a:ext>
            </a:extLst>
          </p:cNvPr>
          <p:cNvSpPr/>
          <p:nvPr userDrawn="1"/>
        </p:nvSpPr>
        <p:spPr>
          <a:xfrm>
            <a:off x="6577822" y="453591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C3A2170-7E77-4CC4-86A9-0C472EBC24CB}"/>
              </a:ext>
            </a:extLst>
          </p:cNvPr>
          <p:cNvSpPr/>
          <p:nvPr userDrawn="1"/>
        </p:nvSpPr>
        <p:spPr>
          <a:xfrm>
            <a:off x="6577822" y="52620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043EF64-8CAA-45DF-B85F-9AFC5AC1CCD7}"/>
              </a:ext>
            </a:extLst>
          </p:cNvPr>
          <p:cNvSpPr txBox="1"/>
          <p:nvPr userDrawn="1"/>
        </p:nvSpPr>
        <p:spPr>
          <a:xfrm>
            <a:off x="559886" y="4575936"/>
            <a:ext cx="3989990" cy="523220"/>
          </a:xfrm>
          <a:prstGeom prst="rect">
            <a:avLst/>
          </a:prstGeom>
          <a:noFill/>
        </p:spPr>
        <p:txBody>
          <a:bodyPr wrap="square" rtlCol="0">
            <a:spAutoFit/>
          </a:bodyPr>
          <a:lstStyle/>
          <a:p>
            <a:pPr algn="l"/>
            <a:r>
              <a:rPr lang="en-US" sz="2800" b="1">
                <a:solidFill>
                  <a:schemeClr val="bg1">
                    <a:lumMod val="50000"/>
                  </a:schemeClr>
                </a:solidFill>
              </a:rPr>
              <a:t>Teacher Resident</a:t>
            </a:r>
          </a:p>
        </p:txBody>
      </p:sp>
      <p:sp>
        <p:nvSpPr>
          <p:cNvPr id="35" name="TextBox 34">
            <a:extLst>
              <a:ext uri="{FF2B5EF4-FFF2-40B4-BE49-F238E27FC236}">
                <a16:creationId xmlns:a16="http://schemas.microsoft.com/office/drawing/2014/main" id="{6F0CC179-075D-4516-B001-64022032817F}"/>
              </a:ext>
            </a:extLst>
          </p:cNvPr>
          <p:cNvSpPr txBox="1"/>
          <p:nvPr userDrawn="1"/>
        </p:nvSpPr>
        <p:spPr>
          <a:xfrm>
            <a:off x="567753" y="3870576"/>
            <a:ext cx="3989990" cy="523220"/>
          </a:xfrm>
          <a:prstGeom prst="rect">
            <a:avLst/>
          </a:prstGeom>
          <a:noFill/>
        </p:spPr>
        <p:txBody>
          <a:bodyPr wrap="square" rtlCol="0">
            <a:spAutoFit/>
          </a:bodyPr>
          <a:lstStyle/>
          <a:p>
            <a:pPr algn="l"/>
            <a:r>
              <a:rPr lang="en-US" sz="2800" b="1">
                <a:solidFill>
                  <a:schemeClr val="bg1"/>
                </a:solidFill>
              </a:rPr>
              <a:t>Classroom Teacher</a:t>
            </a:r>
          </a:p>
        </p:txBody>
      </p:sp>
      <p:sp>
        <p:nvSpPr>
          <p:cNvPr id="36" name="TextBox 35">
            <a:extLst>
              <a:ext uri="{FF2B5EF4-FFF2-40B4-BE49-F238E27FC236}">
                <a16:creationId xmlns:a16="http://schemas.microsoft.com/office/drawing/2014/main" id="{DCDA8EC5-20B5-4CC6-B5EE-9510936D0C4D}"/>
              </a:ext>
            </a:extLst>
          </p:cNvPr>
          <p:cNvSpPr txBox="1"/>
          <p:nvPr userDrawn="1"/>
        </p:nvSpPr>
        <p:spPr>
          <a:xfrm>
            <a:off x="559886" y="3117987"/>
            <a:ext cx="3989990" cy="523220"/>
          </a:xfrm>
          <a:prstGeom prst="rect">
            <a:avLst/>
          </a:prstGeom>
          <a:noFill/>
        </p:spPr>
        <p:txBody>
          <a:bodyPr wrap="square" rtlCol="0">
            <a:spAutoFit/>
          </a:bodyPr>
          <a:lstStyle/>
          <a:p>
            <a:pPr algn="l"/>
            <a:r>
              <a:rPr lang="en-US" sz="2800" b="1">
                <a:solidFill>
                  <a:schemeClr val="bg1"/>
                </a:solidFill>
              </a:rPr>
              <a:t>Reach Team Teacher</a:t>
            </a:r>
          </a:p>
        </p:txBody>
      </p:sp>
      <p:sp>
        <p:nvSpPr>
          <p:cNvPr id="37" name="TextBox 36">
            <a:extLst>
              <a:ext uri="{FF2B5EF4-FFF2-40B4-BE49-F238E27FC236}">
                <a16:creationId xmlns:a16="http://schemas.microsoft.com/office/drawing/2014/main" id="{7BFECB9B-D769-4FFC-B79C-48EBBF139216}"/>
              </a:ext>
            </a:extLst>
          </p:cNvPr>
          <p:cNvSpPr txBox="1"/>
          <p:nvPr userDrawn="1"/>
        </p:nvSpPr>
        <p:spPr>
          <a:xfrm>
            <a:off x="551123" y="2411911"/>
            <a:ext cx="4530652" cy="523220"/>
          </a:xfrm>
          <a:prstGeom prst="rect">
            <a:avLst/>
          </a:prstGeom>
          <a:noFill/>
        </p:spPr>
        <p:txBody>
          <a:bodyPr wrap="square" rtlCol="0">
            <a:spAutoFit/>
          </a:bodyPr>
          <a:lstStyle/>
          <a:p>
            <a:pPr algn="l"/>
            <a:r>
              <a:rPr lang="en-US" sz="2800" b="1">
                <a:solidFill>
                  <a:schemeClr val="bg1"/>
                </a:solidFill>
              </a:rPr>
              <a:t>Direct Reach Teacher (DRT)</a:t>
            </a:r>
          </a:p>
        </p:txBody>
      </p:sp>
      <p:sp>
        <p:nvSpPr>
          <p:cNvPr id="38" name="TextBox 37">
            <a:extLst>
              <a:ext uri="{FF2B5EF4-FFF2-40B4-BE49-F238E27FC236}">
                <a16:creationId xmlns:a16="http://schemas.microsoft.com/office/drawing/2014/main" id="{CF91E3A0-1042-4337-A915-FCF1CE9716BC}"/>
              </a:ext>
            </a:extLst>
          </p:cNvPr>
          <p:cNvSpPr txBox="1"/>
          <p:nvPr userDrawn="1"/>
        </p:nvSpPr>
        <p:spPr>
          <a:xfrm>
            <a:off x="551122" y="1707180"/>
            <a:ext cx="5707811" cy="523220"/>
          </a:xfrm>
          <a:prstGeom prst="rect">
            <a:avLst/>
          </a:prstGeom>
          <a:noFill/>
        </p:spPr>
        <p:txBody>
          <a:bodyPr wrap="square" rtlCol="0">
            <a:spAutoFit/>
          </a:bodyPr>
          <a:lstStyle/>
          <a:p>
            <a:pPr algn="l"/>
            <a:r>
              <a:rPr lang="en-US" sz="2800" b="1">
                <a:solidFill>
                  <a:schemeClr val="bg1"/>
                </a:solidFill>
              </a:rPr>
              <a:t>Multi-Classroom Leader (MCL)</a:t>
            </a:r>
          </a:p>
        </p:txBody>
      </p:sp>
      <p:sp>
        <p:nvSpPr>
          <p:cNvPr id="39" name="Rectangle: Rounded Corners 38">
            <a:extLst>
              <a:ext uri="{FF2B5EF4-FFF2-40B4-BE49-F238E27FC236}">
                <a16:creationId xmlns:a16="http://schemas.microsoft.com/office/drawing/2014/main" id="{651D2D67-23DE-40EF-94AE-05950D529CA9}"/>
              </a:ext>
            </a:extLst>
          </p:cNvPr>
          <p:cNvSpPr/>
          <p:nvPr userDrawn="1"/>
        </p:nvSpPr>
        <p:spPr>
          <a:xfrm>
            <a:off x="7523503" y="1321722"/>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731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a:prstGeom prst="rect">
            <a:avLst/>
          </a:prstGeom>
          <a:solidFill>
            <a:srgbClr val="3FAB9B"/>
          </a:solidFill>
        </p:spPr>
        <p:txBody>
          <a:bodyPr anchor="b"/>
          <a:lstStyle>
            <a:lvl1pPr>
              <a:defRPr sz="4000">
                <a:solidFill>
                  <a:schemeClr val="bg1"/>
                </a:solidFill>
                <a:latin typeface="Cambria" panose="02040503050406030204" pitchFamily="18" charset="0"/>
              </a:defRPr>
            </a:lvl1pPr>
          </a:lstStyle>
          <a:p>
            <a:r>
              <a:rPr lang="en-US"/>
              <a:t>CLICK TO EDIT MASTER TITLE STYLE</a:t>
            </a:r>
          </a:p>
        </p:txBody>
      </p:sp>
      <p:sp>
        <p:nvSpPr>
          <p:cNvPr id="3" name="Text Placeholder 2"/>
          <p:cNvSpPr>
            <a:spLocks noGrp="1"/>
          </p:cNvSpPr>
          <p:nvPr>
            <p:ph type="body" idx="1" hasCustomPrompt="1"/>
          </p:nvPr>
        </p:nvSpPr>
        <p:spPr>
          <a:xfrm>
            <a:off x="623888" y="4589464"/>
            <a:ext cx="7886700" cy="1500187"/>
          </a:xfrm>
          <a:prstGeom prst="rect">
            <a:avLst/>
          </a:prstGeo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1116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a:solidFill>
            <a:srgbClr val="3FAB9B"/>
          </a:solidFill>
        </p:spPr>
        <p:txBody>
          <a:bodyPr anchor="b"/>
          <a:lstStyle>
            <a:lvl1pPr>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3886200" y="457200"/>
            <a:ext cx="4629150" cy="54117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904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73016AA-6A56-46FF-A70D-5EDB2CF2896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Agenda</a:t>
            </a:r>
          </a:p>
        </p:txBody>
      </p:sp>
    </p:spTree>
    <p:extLst>
      <p:ext uri="{BB962C8B-B14F-4D97-AF65-F5344CB8AC3E}">
        <p14:creationId xmlns:p14="http://schemas.microsoft.com/office/powerpoint/2010/main" val="1155412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3970" y="4704434"/>
            <a:ext cx="5240654" cy="992776"/>
          </a:xfrm>
          <a:prstGeom prst="rect">
            <a:avLst/>
          </a:prstGeom>
          <a:solidFill>
            <a:srgbClr val="3FAB9B"/>
          </a:solidFill>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2089257" y="629524"/>
            <a:ext cx="5240655" cy="407491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103969" y="5705699"/>
            <a:ext cx="5240655" cy="523262"/>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03061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2954" y="576875"/>
            <a:ext cx="2300446" cy="171447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AF91478-7E80-47D5-AED5-326D82E6FFFE}"/>
              </a:ext>
            </a:extLst>
          </p:cNvPr>
          <p:cNvSpPr txBox="1"/>
          <p:nvPr userDrawn="1"/>
        </p:nvSpPr>
        <p:spPr>
          <a:xfrm>
            <a:off x="1691378" y="3242562"/>
            <a:ext cx="5943600" cy="954107"/>
          </a:xfrm>
          <a:prstGeom prst="rect">
            <a:avLst/>
          </a:prstGeom>
          <a:noFill/>
        </p:spPr>
        <p:txBody>
          <a:bodyPr wrap="square" rtlCol="0">
            <a:spAutoFit/>
          </a:bodyPr>
          <a:lstStyle/>
          <a:p>
            <a:r>
              <a:rPr lang="en-US" sz="2000" b="1"/>
              <a:t>CONTACT US </a:t>
            </a:r>
          </a:p>
          <a:p>
            <a:endParaRPr lang="en-US"/>
          </a:p>
          <a:p>
            <a:endParaRPr lang="en-US"/>
          </a:p>
        </p:txBody>
      </p:sp>
      <p:sp>
        <p:nvSpPr>
          <p:cNvPr id="4" name="Text Placeholder 3">
            <a:extLst>
              <a:ext uri="{FF2B5EF4-FFF2-40B4-BE49-F238E27FC236}">
                <a16:creationId xmlns:a16="http://schemas.microsoft.com/office/drawing/2014/main" id="{7BFD1D01-7505-43C8-8F4F-2F4A3CFCD318}"/>
              </a:ext>
            </a:extLst>
          </p:cNvPr>
          <p:cNvSpPr>
            <a:spLocks noGrp="1"/>
          </p:cNvSpPr>
          <p:nvPr>
            <p:ph type="body" sz="quarter" idx="18" hasCustomPrompt="1"/>
          </p:nvPr>
        </p:nvSpPr>
        <p:spPr>
          <a:xfrm>
            <a:off x="1691378" y="3852699"/>
            <a:ext cx="5943599" cy="1684338"/>
          </a:xfrm>
          <a:prstGeom prst="rect">
            <a:avLst/>
          </a:prstGeom>
        </p:spPr>
        <p:txBody>
          <a:bodyPr/>
          <a:lstStyle>
            <a:lvl1pPr marL="0" indent="0">
              <a:buNone/>
              <a:defRPr sz="2200"/>
            </a:lvl1pPr>
          </a:lstStyle>
          <a:p>
            <a:pPr lvl="0"/>
            <a:r>
              <a:rPr lang="en-US"/>
              <a:t>Edit Name</a:t>
            </a:r>
          </a:p>
          <a:p>
            <a:pPr lvl="0"/>
            <a:r>
              <a:rPr lang="en-US"/>
              <a:t>Edit Title, Company</a:t>
            </a:r>
          </a:p>
          <a:p>
            <a:pPr lvl="0"/>
            <a:r>
              <a:rPr lang="en-US"/>
              <a:t>Edit Email</a:t>
            </a:r>
          </a:p>
          <a:p>
            <a:pPr lvl="0"/>
            <a:r>
              <a:rPr lang="en-US"/>
              <a:t>Edit Phone</a:t>
            </a:r>
          </a:p>
          <a:p>
            <a:pPr lvl="1"/>
            <a:endParaRPr lang="en-US"/>
          </a:p>
        </p:txBody>
      </p:sp>
      <p:sp>
        <p:nvSpPr>
          <p:cNvPr id="3" name="TextBox 2">
            <a:extLst>
              <a:ext uri="{FF2B5EF4-FFF2-40B4-BE49-F238E27FC236}">
                <a16:creationId xmlns:a16="http://schemas.microsoft.com/office/drawing/2014/main" id="{EDC56653-B332-4982-86F3-D9EB2EFD4FE8}"/>
              </a:ext>
            </a:extLst>
          </p:cNvPr>
          <p:cNvSpPr txBox="1"/>
          <p:nvPr userDrawn="1"/>
        </p:nvSpPr>
        <p:spPr>
          <a:xfrm>
            <a:off x="3437964" y="2562183"/>
            <a:ext cx="2282260" cy="584775"/>
          </a:xfrm>
          <a:prstGeom prst="rect">
            <a:avLst/>
          </a:prstGeom>
          <a:noFill/>
        </p:spPr>
        <p:txBody>
          <a:bodyPr wrap="square" rtlCol="0">
            <a:spAutoFit/>
          </a:bodyPr>
          <a:lstStyle/>
          <a:p>
            <a:pPr algn="ctr"/>
            <a:r>
              <a:rPr lang="en-US" sz="3200" b="1">
                <a:solidFill>
                  <a:schemeClr val="tx2"/>
                </a:solidFill>
                <a:latin typeface="Cambria" panose="02040503050406030204" pitchFamily="18" charset="0"/>
              </a:rPr>
              <a:t>Thank You</a:t>
            </a:r>
          </a:p>
        </p:txBody>
      </p:sp>
    </p:spTree>
    <p:extLst>
      <p:ext uri="{BB962C8B-B14F-4D97-AF65-F5344CB8AC3E}">
        <p14:creationId xmlns:p14="http://schemas.microsoft.com/office/powerpoint/2010/main" val="2346511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b="1">
                <a:solidFill>
                  <a:schemeClr val="accent1">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6905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er and Content 2">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456874"/>
          </a:solidFill>
          <a:ln>
            <a:no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14034" y="2222287"/>
            <a:ext cx="7915931" cy="3636511"/>
          </a:xfrm>
        </p:spPr>
        <p:txBody>
          <a:bodyPr/>
          <a:lstStyle>
            <a:lvl1pPr>
              <a:buClr>
                <a:srgbClr val="456874"/>
              </a:buClr>
              <a:defRPr sz="1600"/>
            </a:lvl1pPr>
            <a:lvl2pPr>
              <a:buClr>
                <a:srgbClr val="456874"/>
              </a:buClr>
              <a:defRPr/>
            </a:lvl2pPr>
            <a:lvl3pPr>
              <a:buClr>
                <a:srgbClr val="456874"/>
              </a:buClr>
              <a:defRPr/>
            </a:lvl3pPr>
            <a:lvl4pPr>
              <a:buClr>
                <a:srgbClr val="456874"/>
              </a:buClr>
              <a:defRPr/>
            </a:lvl4pPr>
            <a:lvl5pPr>
              <a:buClr>
                <a:srgbClr val="45687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a:p>
        </p:txBody>
      </p:sp>
      <p:sp>
        <p:nvSpPr>
          <p:cNvPr id="12"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456874"/>
                </a:solidFill>
                <a:latin typeface="+mj-lt"/>
              </a:defRPr>
            </a:lvl1pPr>
          </a:lstStyle>
          <a:p>
            <a:pPr lvl="0"/>
            <a:r>
              <a:rPr lang="en-US"/>
              <a:t>Click to edit Master text styles</a:t>
            </a:r>
          </a:p>
        </p:txBody>
      </p:sp>
      <p:cxnSp>
        <p:nvCxnSpPr>
          <p:cNvPr id="13" name="Straight Connector 12"/>
          <p:cNvCxnSpPr/>
          <p:nvPr userDrawn="1"/>
        </p:nvCxnSpPr>
        <p:spPr>
          <a:xfrm>
            <a:off x="0" y="6202287"/>
            <a:ext cx="7818783" cy="26235"/>
          </a:xfrm>
          <a:prstGeom prst="line">
            <a:avLst/>
          </a:prstGeom>
          <a:ln w="34925">
            <a:solidFill>
              <a:srgbClr val="456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868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er and Content 3">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8EB549"/>
          </a:solidFill>
          <a:ln>
            <a:no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14034" y="2222287"/>
            <a:ext cx="7915931" cy="3636511"/>
          </a:xfrm>
        </p:spPr>
        <p:txBody>
          <a:bodyPr/>
          <a:lstStyle>
            <a:lvl1pPr>
              <a:buClr>
                <a:srgbClr val="8EB549"/>
              </a:buClr>
              <a:defRPr sz="1600"/>
            </a:lvl1pPr>
            <a:lvl2pPr>
              <a:buClr>
                <a:srgbClr val="8EB549"/>
              </a:buClr>
              <a:defRPr/>
            </a:lvl2pPr>
            <a:lvl3pPr>
              <a:buClr>
                <a:srgbClr val="8EB549"/>
              </a:buClr>
              <a:defRPr/>
            </a:lvl3pPr>
            <a:lvl4pPr>
              <a:buClr>
                <a:srgbClr val="8EB549"/>
              </a:buClr>
              <a:defRPr/>
            </a:lvl4pPr>
            <a:lvl5pPr>
              <a:buClr>
                <a:srgbClr val="8EB54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a:p>
        </p:txBody>
      </p:sp>
      <p:sp>
        <p:nvSpPr>
          <p:cNvPr id="7"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8EB549"/>
                </a:solidFill>
                <a:latin typeface="+mj-lt"/>
              </a:defRPr>
            </a:lvl1pPr>
          </a:lstStyle>
          <a:p>
            <a:pPr lvl="0"/>
            <a:r>
              <a:rPr lang="en-US"/>
              <a:t>Click to edit Master text styles</a:t>
            </a:r>
          </a:p>
        </p:txBody>
      </p:sp>
      <p:cxnSp>
        <p:nvCxnSpPr>
          <p:cNvPr id="8" name="Straight Connector 7"/>
          <p:cNvCxnSpPr/>
          <p:nvPr userDrawn="1"/>
        </p:nvCxnSpPr>
        <p:spPr>
          <a:xfrm>
            <a:off x="0" y="6202287"/>
            <a:ext cx="7818783" cy="26235"/>
          </a:xfrm>
          <a:prstGeom prst="line">
            <a:avLst/>
          </a:prstGeom>
          <a:ln w="34925">
            <a:solidFill>
              <a:srgbClr val="8EB5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884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6FC818-2A56-4B15-A621-771042A30073}"/>
              </a:ext>
            </a:extLst>
          </p:cNvPr>
          <p:cNvSpPr/>
          <p:nvPr userDrawn="1"/>
        </p:nvSpPr>
        <p:spPr>
          <a:xfrm>
            <a:off x="0" y="3366655"/>
            <a:ext cx="4479989" cy="3487341"/>
          </a:xfrm>
          <a:prstGeom prst="rect">
            <a:avLst/>
          </a:prstGeom>
          <a:solidFill>
            <a:srgbClr val="3F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BA598FC-731D-4A66-AC9A-CDE02D6E91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4749" y="3366655"/>
            <a:ext cx="4679251" cy="3487341"/>
          </a:xfrm>
          <a:prstGeom prst="rect">
            <a:avLst/>
          </a:prstGeom>
        </p:spPr>
      </p:pic>
      <p:sp>
        <p:nvSpPr>
          <p:cNvPr id="12" name="TextBox 11">
            <a:extLst>
              <a:ext uri="{FF2B5EF4-FFF2-40B4-BE49-F238E27FC236}">
                <a16:creationId xmlns:a16="http://schemas.microsoft.com/office/drawing/2014/main" id="{64CCD650-7A81-48EA-B0BA-D31E87070949}"/>
              </a:ext>
            </a:extLst>
          </p:cNvPr>
          <p:cNvSpPr txBox="1"/>
          <p:nvPr userDrawn="1"/>
        </p:nvSpPr>
        <p:spPr>
          <a:xfrm>
            <a:off x="2078785" y="6271169"/>
            <a:ext cx="2321469" cy="430887"/>
          </a:xfrm>
          <a:prstGeom prst="rect">
            <a:avLst/>
          </a:prstGeom>
          <a:noFill/>
        </p:spPr>
        <p:txBody>
          <a:bodyPr wrap="none" rtlCol="0">
            <a:spAutoFit/>
          </a:bodyPr>
          <a:lstStyle/>
          <a:p>
            <a:r>
              <a:rPr lang="en-US" sz="1100" b="0">
                <a:solidFill>
                  <a:schemeClr val="bg1"/>
                </a:solidFill>
              </a:rPr>
              <a:t>To copy or adapt this material, see </a:t>
            </a:r>
          </a:p>
          <a:p>
            <a:r>
              <a:rPr lang="en-US" sz="1100" b="0">
                <a:solidFill>
                  <a:schemeClr val="bg1"/>
                </a:solidFill>
              </a:rPr>
              <a:t>OpportunityCulture.org/terms-of-use</a:t>
            </a:r>
          </a:p>
        </p:txBody>
      </p:sp>
      <p:sp>
        <p:nvSpPr>
          <p:cNvPr id="16" name="Text Placeholder 10">
            <a:extLst>
              <a:ext uri="{FF2B5EF4-FFF2-40B4-BE49-F238E27FC236}">
                <a16:creationId xmlns:a16="http://schemas.microsoft.com/office/drawing/2014/main" id="{F6C63DF8-3942-48E5-A7EF-394502821DC5}"/>
              </a:ext>
            </a:extLst>
          </p:cNvPr>
          <p:cNvSpPr>
            <a:spLocks noGrp="1"/>
          </p:cNvSpPr>
          <p:nvPr>
            <p:ph type="body" sz="quarter" idx="17" hasCustomPrompt="1"/>
          </p:nvPr>
        </p:nvSpPr>
        <p:spPr>
          <a:xfrm>
            <a:off x="258509" y="1427702"/>
            <a:ext cx="8675284" cy="1048869"/>
          </a:xfrm>
          <a:prstGeom prst="rect">
            <a:avLst/>
          </a:prstGeom>
        </p:spPr>
        <p:txBody>
          <a:bodyPr anchor="ctr">
            <a:noAutofit/>
          </a:bodyPr>
          <a:lstStyle>
            <a:lvl1pPr>
              <a:buFontTx/>
              <a:buNone/>
              <a:defRPr sz="4000" b="1" baseline="0">
                <a:solidFill>
                  <a:srgbClr val="3FAB9B"/>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pic>
        <p:nvPicPr>
          <p:cNvPr id="11" name="Picture 10">
            <a:extLst>
              <a:ext uri="{FF2B5EF4-FFF2-40B4-BE49-F238E27FC236}">
                <a16:creationId xmlns:a16="http://schemas.microsoft.com/office/drawing/2014/main" id="{D2447F89-A2CF-442E-95E8-96678FC57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6195693"/>
            <a:ext cx="1861888" cy="581840"/>
          </a:xfrm>
          <a:prstGeom prst="rect">
            <a:avLst/>
          </a:prstGeom>
        </p:spPr>
      </p:pic>
      <p:pic>
        <p:nvPicPr>
          <p:cNvPr id="17" name="Picture 16">
            <a:extLst>
              <a:ext uri="{FF2B5EF4-FFF2-40B4-BE49-F238E27FC236}">
                <a16:creationId xmlns:a16="http://schemas.microsoft.com/office/drawing/2014/main" id="{00B30177-FBAE-4BCC-8B9C-553D05D5BC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551" y="205071"/>
            <a:ext cx="7315200" cy="497498"/>
          </a:xfrm>
          <a:prstGeom prst="rect">
            <a:avLst/>
          </a:prstGeom>
        </p:spPr>
      </p:pic>
    </p:spTree>
    <p:extLst>
      <p:ext uri="{BB962C8B-B14F-4D97-AF65-F5344CB8AC3E}">
        <p14:creationId xmlns:p14="http://schemas.microsoft.com/office/powerpoint/2010/main" val="3864887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73016AA-6A56-46FF-A70D-5EDB2CF2896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Agenda</a:t>
            </a:r>
          </a:p>
        </p:txBody>
      </p:sp>
    </p:spTree>
    <p:extLst>
      <p:ext uri="{BB962C8B-B14F-4D97-AF65-F5344CB8AC3E}">
        <p14:creationId xmlns:p14="http://schemas.microsoft.com/office/powerpoint/2010/main" val="1155412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ssion Objectiv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E3E06-4199-43AF-AF78-DF4F91048E94}"/>
              </a:ext>
            </a:extLst>
          </p:cNvPr>
          <p:cNvSpPr>
            <a:spLocks noGrp="1"/>
          </p:cNvSpPr>
          <p:nvPr>
            <p:ph type="body" sz="quarter" idx="19" hasCustomPrompt="1"/>
          </p:nvPr>
        </p:nvSpPr>
        <p:spPr>
          <a:xfrm>
            <a:off x="788625" y="1441122"/>
            <a:ext cx="7578725" cy="3722688"/>
          </a:xfrm>
          <a:prstGeom prst="rect">
            <a:avLst/>
          </a:prstGeom>
        </p:spPr>
        <p:txBody>
          <a:bodyPr/>
          <a:lstStyle>
            <a:lvl1pPr marL="228600" indent="-228600">
              <a:buFont typeface="Arial" panose="020B0604020202020204" pitchFamily="34" charset="0"/>
              <a:buChar char="•"/>
              <a:defRPr sz="3000"/>
            </a:lvl1pPr>
            <a:lvl2pPr marL="457200" indent="0">
              <a:buNone/>
              <a:defRPr/>
            </a:lvl2pPr>
          </a:lstStyle>
          <a:p>
            <a:pPr lvl="0"/>
            <a:r>
              <a:rPr lang="en-US"/>
              <a:t> Edit objective </a:t>
            </a:r>
          </a:p>
          <a:p>
            <a:pPr lvl="0"/>
            <a:r>
              <a:rPr lang="en-US"/>
              <a:t> Edit objective</a:t>
            </a:r>
          </a:p>
          <a:p>
            <a:pPr lvl="0"/>
            <a:r>
              <a:rPr lang="en-US"/>
              <a:t> Edit objective</a:t>
            </a:r>
          </a:p>
        </p:txBody>
      </p:sp>
      <p:sp>
        <p:nvSpPr>
          <p:cNvPr id="11" name="TextBox 10">
            <a:extLst>
              <a:ext uri="{FF2B5EF4-FFF2-40B4-BE49-F238E27FC236}">
                <a16:creationId xmlns:a16="http://schemas.microsoft.com/office/drawing/2014/main" id="{95EDDF42-892E-40EC-9B17-E8D30CF9E80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Session Objectives</a:t>
            </a:r>
          </a:p>
        </p:txBody>
      </p:sp>
    </p:spTree>
    <p:extLst>
      <p:ext uri="{BB962C8B-B14F-4D97-AF65-F5344CB8AC3E}">
        <p14:creationId xmlns:p14="http://schemas.microsoft.com/office/powerpoint/2010/main" val="4113171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 Now">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3A6959-EFE2-4D48-8B0C-B2679000DD5D}"/>
              </a:ext>
            </a:extLst>
          </p:cNvPr>
          <p:cNvSpPr>
            <a:spLocks noGrp="1"/>
          </p:cNvSpPr>
          <p:nvPr>
            <p:ph type="body" sz="quarter" idx="18"/>
          </p:nvPr>
        </p:nvSpPr>
        <p:spPr>
          <a:xfrm>
            <a:off x="778160" y="1473401"/>
            <a:ext cx="7592756" cy="303535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60E2CC34-8B1B-4BA0-BD90-D5375A80A6C2}"/>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Do Now</a:t>
            </a:r>
          </a:p>
        </p:txBody>
      </p:sp>
    </p:spTree>
    <p:extLst>
      <p:ext uri="{BB962C8B-B14F-4D97-AF65-F5344CB8AC3E}">
        <p14:creationId xmlns:p14="http://schemas.microsoft.com/office/powerpoint/2010/main" val="3817962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it Slip">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p:nvPr>
        </p:nvSpPr>
        <p:spPr>
          <a:xfrm>
            <a:off x="788669" y="1449976"/>
            <a:ext cx="7449243" cy="307214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baseline="0">
                <a:solidFill>
                  <a:schemeClr val="bg1"/>
                </a:solidFill>
                <a:latin typeface="Cambria" panose="02040503050406030204" pitchFamily="18" charset="0"/>
              </a:rPr>
              <a:t>Exit Slip</a:t>
            </a:r>
          </a:p>
        </p:txBody>
      </p:sp>
    </p:spTree>
    <p:extLst>
      <p:ext uri="{BB962C8B-B14F-4D97-AF65-F5344CB8AC3E}">
        <p14:creationId xmlns:p14="http://schemas.microsoft.com/office/powerpoint/2010/main" val="6402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Objectiv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E3E06-4199-43AF-AF78-DF4F91048E94}"/>
              </a:ext>
            </a:extLst>
          </p:cNvPr>
          <p:cNvSpPr>
            <a:spLocks noGrp="1"/>
          </p:cNvSpPr>
          <p:nvPr>
            <p:ph type="body" sz="quarter" idx="19" hasCustomPrompt="1"/>
          </p:nvPr>
        </p:nvSpPr>
        <p:spPr>
          <a:xfrm>
            <a:off x="788625" y="1441122"/>
            <a:ext cx="7578725" cy="3722688"/>
          </a:xfrm>
          <a:prstGeom prst="rect">
            <a:avLst/>
          </a:prstGeom>
        </p:spPr>
        <p:txBody>
          <a:bodyPr/>
          <a:lstStyle>
            <a:lvl1pPr marL="228600" indent="-228600">
              <a:buFont typeface="Arial" panose="020B0604020202020204" pitchFamily="34" charset="0"/>
              <a:buChar char="•"/>
              <a:defRPr sz="3000"/>
            </a:lvl1pPr>
            <a:lvl2pPr marL="457200" indent="0">
              <a:buNone/>
              <a:defRPr/>
            </a:lvl2pPr>
          </a:lstStyle>
          <a:p>
            <a:pPr lvl="0"/>
            <a:r>
              <a:rPr lang="en-US"/>
              <a:t> Edit objective </a:t>
            </a:r>
          </a:p>
          <a:p>
            <a:pPr lvl="0"/>
            <a:r>
              <a:rPr lang="en-US"/>
              <a:t> Edit objective</a:t>
            </a:r>
          </a:p>
          <a:p>
            <a:pPr lvl="0"/>
            <a:r>
              <a:rPr lang="en-US"/>
              <a:t> Edit objective</a:t>
            </a:r>
          </a:p>
        </p:txBody>
      </p:sp>
      <p:sp>
        <p:nvSpPr>
          <p:cNvPr id="11" name="TextBox 10">
            <a:extLst>
              <a:ext uri="{FF2B5EF4-FFF2-40B4-BE49-F238E27FC236}">
                <a16:creationId xmlns:a16="http://schemas.microsoft.com/office/drawing/2014/main" id="{95EDDF42-892E-40EC-9B17-E8D30CF9E80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Session Objectives</a:t>
            </a:r>
          </a:p>
        </p:txBody>
      </p:sp>
    </p:spTree>
    <p:extLst>
      <p:ext uri="{BB962C8B-B14F-4D97-AF65-F5344CB8AC3E}">
        <p14:creationId xmlns:p14="http://schemas.microsoft.com/office/powerpoint/2010/main" val="4113171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hasCustomPrompt="1"/>
          </p:nvPr>
        </p:nvSpPr>
        <p:spPr>
          <a:xfrm>
            <a:off x="788670" y="1449977"/>
            <a:ext cx="7567054" cy="2952206"/>
          </a:xfrm>
          <a:prstGeom prst="rect">
            <a:avLst/>
          </a:prstGeom>
        </p:spPr>
        <p:txBody>
          <a:bodyPr/>
          <a:lstStyle>
            <a:lvl1pPr>
              <a:defRPr/>
            </a:lvl1pPr>
          </a:lstStyle>
          <a:p>
            <a:pPr lvl="0"/>
            <a:r>
              <a:rPr lang="en-US"/>
              <a:t>Edit sources</a:t>
            </a:r>
          </a:p>
          <a:p>
            <a:pPr lvl="0"/>
            <a:r>
              <a:rPr lang="en-US"/>
              <a:t>Edit sources</a:t>
            </a:r>
          </a:p>
          <a:p>
            <a:pPr lvl="0"/>
            <a:r>
              <a:rPr lang="en-US"/>
              <a:t>Edit sources</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Sources</a:t>
            </a:r>
          </a:p>
        </p:txBody>
      </p:sp>
      <p:sp>
        <p:nvSpPr>
          <p:cNvPr id="18" name="TextBox 17">
            <a:extLst>
              <a:ext uri="{FF2B5EF4-FFF2-40B4-BE49-F238E27FC236}">
                <a16:creationId xmlns:a16="http://schemas.microsoft.com/office/drawing/2014/main" id="{9FD865B0-0458-4190-93DB-331B36D2A9F0}"/>
              </a:ext>
            </a:extLst>
          </p:cNvPr>
          <p:cNvSpPr txBox="1"/>
          <p:nvPr userDrawn="1"/>
        </p:nvSpPr>
        <p:spPr>
          <a:xfrm>
            <a:off x="8754139" y="92895"/>
            <a:ext cx="343685" cy="276999"/>
          </a:xfrm>
          <a:prstGeom prst="rect">
            <a:avLst/>
          </a:prstGeom>
          <a:noFill/>
        </p:spPr>
        <p:txBody>
          <a:bodyPr wrap="square" rtlCol="0">
            <a:spAutoFit/>
          </a:bodyPr>
          <a:lstStyle/>
          <a:p>
            <a:r>
              <a:rPr lang="en-US" sz="1200"/>
              <a:t>1</a:t>
            </a:r>
          </a:p>
        </p:txBody>
      </p:sp>
    </p:spTree>
    <p:extLst>
      <p:ext uri="{BB962C8B-B14F-4D97-AF65-F5344CB8AC3E}">
        <p14:creationId xmlns:p14="http://schemas.microsoft.com/office/powerpoint/2010/main" val="1786508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81701"/>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40FFD3E9-518B-4ED1-99B3-A9CAFE68A8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4129942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BF506FB9-049B-442A-8C44-F544834D0615}"/>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542394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 Teal">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D62049F8-571B-4C6C-A49C-57F1B062EBFD}"/>
              </a:ext>
            </a:extLst>
          </p:cNvPr>
          <p:cNvSpPr>
            <a:spLocks noGrp="1"/>
          </p:cNvSpPr>
          <p:nvPr>
            <p:ph type="tbl" sz="quarter" idx="18"/>
          </p:nvPr>
        </p:nvSpPr>
        <p:spPr>
          <a:xfrm>
            <a:off x="611220" y="1395502"/>
            <a:ext cx="8103914" cy="4632766"/>
          </a:xfrm>
          <a:prstGeom prst="rect">
            <a:avLst/>
          </a:prstGeom>
        </p:spPr>
        <p:txBody>
          <a:bodyPr/>
          <a:lstStyle/>
          <a:p>
            <a:endParaRPr lang="en-US"/>
          </a:p>
        </p:txBody>
      </p:sp>
      <p:sp>
        <p:nvSpPr>
          <p:cNvPr id="8" name="Text Placeholder 10">
            <a:extLst>
              <a:ext uri="{FF2B5EF4-FFF2-40B4-BE49-F238E27FC236}">
                <a16:creationId xmlns:a16="http://schemas.microsoft.com/office/drawing/2014/main" id="{B73D5432-1E4D-49FC-B35F-4312E825C0C8}"/>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538558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 Teal">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F54C192B-8AE5-41BB-B230-A4522DAB90B6}"/>
              </a:ext>
            </a:extLst>
          </p:cNvPr>
          <p:cNvSpPr>
            <a:spLocks noGrp="1"/>
          </p:cNvSpPr>
          <p:nvPr>
            <p:ph type="chart" sz="quarter" idx="18"/>
          </p:nvPr>
        </p:nvSpPr>
        <p:spPr>
          <a:xfrm>
            <a:off x="723207" y="1415524"/>
            <a:ext cx="7815851" cy="4592638"/>
          </a:xfrm>
          <a:prstGeom prst="rect">
            <a:avLst/>
          </a:prstGeom>
        </p:spPr>
        <p:txBody>
          <a:bodyPr/>
          <a:lstStyle/>
          <a:p>
            <a:endParaRPr lang="en-US"/>
          </a:p>
        </p:txBody>
      </p:sp>
      <p:sp>
        <p:nvSpPr>
          <p:cNvPr id="15" name="Text Placeholder 10">
            <a:extLst>
              <a:ext uri="{FF2B5EF4-FFF2-40B4-BE49-F238E27FC236}">
                <a16:creationId xmlns:a16="http://schemas.microsoft.com/office/drawing/2014/main" id="{993B6066-92B4-434B-BB1F-54E6575CE642}"/>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737067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 Te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68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73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0">
            <a:extLst>
              <a:ext uri="{FF2B5EF4-FFF2-40B4-BE49-F238E27FC236}">
                <a16:creationId xmlns:a16="http://schemas.microsoft.com/office/drawing/2014/main" id="{635DCBAC-FADE-4A82-A094-33C4BF6F2C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2996591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C Principl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6186" y="1327633"/>
            <a:ext cx="2285997" cy="1703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F45FC8-52C7-4BD2-8D71-297862A78990}"/>
              </a:ext>
            </a:extLst>
          </p:cNvPr>
          <p:cNvSpPr txBox="1"/>
          <p:nvPr userDrawn="1"/>
        </p:nvSpPr>
        <p:spPr>
          <a:xfrm>
            <a:off x="97892" y="3253516"/>
            <a:ext cx="8951515" cy="3108543"/>
          </a:xfrm>
          <a:prstGeom prst="rect">
            <a:avLst/>
          </a:prstGeom>
          <a:noFill/>
        </p:spPr>
        <p:txBody>
          <a:bodyPr wrap="square" rtlCol="0">
            <a:spAutoFit/>
          </a:bodyPr>
          <a:lstStyle/>
          <a:p>
            <a:pPr marL="0" indent="0" algn="l">
              <a:buNone/>
            </a:pPr>
            <a:r>
              <a:rPr lang="en-US" sz="2400" b="0"/>
              <a:t>1.  </a:t>
            </a:r>
            <a:r>
              <a:rPr lang="en-US" sz="2400" b="1">
                <a:solidFill>
                  <a:schemeClr val="accent2"/>
                </a:solidFill>
              </a:rPr>
              <a:t>Reach</a:t>
            </a:r>
            <a:r>
              <a:rPr lang="en-US" sz="2400">
                <a:solidFill>
                  <a:schemeClr val="accent2"/>
                </a:solidFill>
              </a:rPr>
              <a:t> </a:t>
            </a:r>
            <a:r>
              <a:rPr lang="en-US" sz="2400" b="1">
                <a:solidFill>
                  <a:schemeClr val="accent2"/>
                </a:solidFill>
              </a:rPr>
              <a:t>more students </a:t>
            </a:r>
            <a:r>
              <a:rPr lang="en-US" sz="2400"/>
              <a:t>with excellent teachers and their teams. </a:t>
            </a:r>
          </a:p>
          <a:p>
            <a:pPr marL="342900" indent="-342900" algn="l">
              <a:buAutoNum type="arabicPeriod"/>
            </a:pPr>
            <a:endParaRPr lang="en-US" sz="700"/>
          </a:p>
          <a:p>
            <a:pPr marL="0" indent="0" algn="l">
              <a:buNone/>
            </a:pPr>
            <a:r>
              <a:rPr lang="en-US" sz="2400" b="0"/>
              <a:t>2.  </a:t>
            </a:r>
            <a:r>
              <a:rPr lang="en-US" sz="2400" b="1">
                <a:solidFill>
                  <a:schemeClr val="accent2"/>
                </a:solidFill>
              </a:rPr>
              <a:t>Pay</a:t>
            </a:r>
            <a:r>
              <a:rPr lang="en-US" sz="2400">
                <a:solidFill>
                  <a:schemeClr val="accent2"/>
                </a:solidFill>
              </a:rPr>
              <a:t> </a:t>
            </a:r>
            <a:r>
              <a:rPr lang="en-US" sz="2400" b="1">
                <a:solidFill>
                  <a:schemeClr val="accent2"/>
                </a:solidFill>
              </a:rPr>
              <a:t>teachers more </a:t>
            </a:r>
            <a:r>
              <a:rPr lang="en-US" sz="2400"/>
              <a:t>for extending their reach.</a:t>
            </a:r>
          </a:p>
          <a:p>
            <a:pPr marL="342900" indent="-342900" algn="l">
              <a:buAutoNum type="arabicPeriod"/>
            </a:pPr>
            <a:endParaRPr lang="en-US" sz="700"/>
          </a:p>
          <a:p>
            <a:pPr marL="0" indent="0" algn="l">
              <a:buNone/>
            </a:pPr>
            <a:r>
              <a:rPr lang="en-US" sz="2400"/>
              <a:t>3.  Fund pay within </a:t>
            </a:r>
            <a:r>
              <a:rPr lang="en-US" sz="2400" b="1">
                <a:solidFill>
                  <a:schemeClr val="accent2"/>
                </a:solidFill>
              </a:rPr>
              <a:t>regular budgets</a:t>
            </a:r>
            <a:r>
              <a:rPr lang="en-US" sz="2400"/>
              <a:t>.</a:t>
            </a:r>
          </a:p>
          <a:p>
            <a:pPr marL="342900" indent="-342900" algn="l">
              <a:buAutoNum type="arabicPeriod"/>
            </a:pPr>
            <a:endParaRPr lang="en-US" sz="700"/>
          </a:p>
          <a:p>
            <a:pPr marL="0" indent="0" algn="l">
              <a:buNone/>
            </a:pPr>
            <a:r>
              <a:rPr lang="en-US" sz="2400"/>
              <a:t>4.  Provide protected in-school time and clarity about how to use it for </a:t>
            </a:r>
          </a:p>
          <a:p>
            <a:pPr marL="0" indent="0" algn="l">
              <a:buNone/>
            </a:pPr>
            <a:r>
              <a:rPr lang="en-US" sz="2400" b="1"/>
              <a:t>     </a:t>
            </a:r>
            <a:r>
              <a:rPr lang="en-US" sz="2400" b="1">
                <a:solidFill>
                  <a:schemeClr val="accent2"/>
                </a:solidFill>
              </a:rPr>
              <a:t>planning, collaboration, and development</a:t>
            </a:r>
            <a:r>
              <a:rPr lang="en-US" sz="2400"/>
              <a:t>. </a:t>
            </a:r>
          </a:p>
          <a:p>
            <a:pPr marL="342900" indent="-342900" algn="l">
              <a:buAutoNum type="arabicPeriod"/>
            </a:pPr>
            <a:endParaRPr lang="en-US" sz="700"/>
          </a:p>
          <a:p>
            <a:pPr marL="0" indent="0" algn="l">
              <a:buNone/>
            </a:pPr>
            <a:r>
              <a:rPr lang="en-US" sz="2400"/>
              <a:t>5.  Match </a:t>
            </a:r>
            <a:r>
              <a:rPr lang="en-US" sz="2400" b="1">
                <a:solidFill>
                  <a:schemeClr val="accent2"/>
                </a:solidFill>
              </a:rPr>
              <a:t>authority and accountability </a:t>
            </a:r>
            <a:r>
              <a:rPr lang="en-US" sz="2400"/>
              <a:t>to each person’s</a:t>
            </a:r>
          </a:p>
          <a:p>
            <a:pPr marL="0" indent="0" algn="l">
              <a:buNone/>
            </a:pPr>
            <a:r>
              <a:rPr lang="en-US" sz="2400"/>
              <a:t>     responsibilities.</a:t>
            </a:r>
          </a:p>
        </p:txBody>
      </p:sp>
      <p:sp>
        <p:nvSpPr>
          <p:cNvPr id="3" name="Rectangle 2">
            <a:extLst>
              <a:ext uri="{FF2B5EF4-FFF2-40B4-BE49-F238E27FC236}">
                <a16:creationId xmlns:a16="http://schemas.microsoft.com/office/drawing/2014/main" id="{1A09F0E4-2F7F-45A6-8B56-55EA4E3838E5}"/>
              </a:ext>
            </a:extLst>
          </p:cNvPr>
          <p:cNvSpPr/>
          <p:nvPr userDrawn="1"/>
        </p:nvSpPr>
        <p:spPr>
          <a:xfrm>
            <a:off x="0" y="1672405"/>
            <a:ext cx="6666186" cy="954107"/>
          </a:xfrm>
          <a:prstGeom prst="rect">
            <a:avLst/>
          </a:prstGeom>
          <a:solidFill>
            <a:schemeClr val="accent6">
              <a:lumMod val="20000"/>
              <a:lumOff val="80000"/>
            </a:schemeClr>
          </a:solidFill>
        </p:spPr>
        <p:txBody>
          <a:bodyPr wrap="square">
            <a:spAutoFit/>
          </a:bodyPr>
          <a:lstStyle/>
          <a:p>
            <a:pPr algn="ctr"/>
            <a:r>
              <a:rPr lang="en-US" sz="2800" b="1"/>
              <a:t>Teams of teachers and school leaders </a:t>
            </a:r>
          </a:p>
          <a:p>
            <a:pPr algn="ctr"/>
            <a:r>
              <a:rPr lang="en-US" sz="2800" b="1"/>
              <a:t>adopt roles to:</a:t>
            </a: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Opportunity Culture Principles</a:t>
            </a:r>
          </a:p>
        </p:txBody>
      </p:sp>
    </p:spTree>
    <p:extLst>
      <p:ext uri="{BB962C8B-B14F-4D97-AF65-F5344CB8AC3E}">
        <p14:creationId xmlns:p14="http://schemas.microsoft.com/office/powerpoint/2010/main" val="4243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mon Challeng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477875"/>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Excellent teachers have no greater reach than others.</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Students are losing excellent teachers to district jobs and other careers that pay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work alone and don’t have the support they need. </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feel overwhelmed.</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Common Challenges</a:t>
            </a:r>
          </a:p>
        </p:txBody>
      </p:sp>
      <p:grpSp>
        <p:nvGrpSpPr>
          <p:cNvPr id="9" name="Group 8">
            <a:extLst>
              <a:ext uri="{FF2B5EF4-FFF2-40B4-BE49-F238E27FC236}">
                <a16:creationId xmlns:a16="http://schemas.microsoft.com/office/drawing/2014/main" id="{02E4E34D-E6DD-49B3-8C40-4EE2E9D2B543}"/>
              </a:ext>
            </a:extLst>
          </p:cNvPr>
          <p:cNvGrpSpPr/>
          <p:nvPr userDrawn="1"/>
        </p:nvGrpSpPr>
        <p:grpSpPr>
          <a:xfrm>
            <a:off x="132254" y="1486028"/>
            <a:ext cx="3992957" cy="4691243"/>
            <a:chOff x="1678421" y="1436649"/>
            <a:chExt cx="3992957" cy="4691243"/>
          </a:xfrm>
        </p:grpSpPr>
        <p:sp>
          <p:nvSpPr>
            <p:cNvPr id="10" name="Rectangle: Rounded Corners 38">
              <a:extLst>
                <a:ext uri="{FF2B5EF4-FFF2-40B4-BE49-F238E27FC236}">
                  <a16:creationId xmlns:a16="http://schemas.microsoft.com/office/drawing/2014/main" id="{EE530D11-836C-40AD-872C-38AE45A08AC8}"/>
                </a:ext>
              </a:extLst>
            </p:cNvPr>
            <p:cNvSpPr/>
            <p:nvPr/>
          </p:nvSpPr>
          <p:spPr>
            <a:xfrm>
              <a:off x="1969914" y="1723147"/>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EDA226E6-22F4-40D1-BEE3-2C8D9F762C6D}"/>
                </a:ext>
              </a:extLst>
            </p:cNvPr>
            <p:cNvSpPr/>
            <p:nvPr/>
          </p:nvSpPr>
          <p:spPr>
            <a:xfrm>
              <a:off x="3412019" y="1436649"/>
              <a:ext cx="596118" cy="572996"/>
            </a:xfrm>
            <a:prstGeom prst="ellipse">
              <a:avLst/>
            </a:prstGeom>
            <a:solidFill>
              <a:srgbClr val="E04629"/>
            </a:solidFill>
            <a:ln>
              <a:solidFill>
                <a:srgbClr val="E04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grpSp>
          <p:nvGrpSpPr>
            <p:cNvPr id="12" name="Group 11">
              <a:extLst>
                <a:ext uri="{FF2B5EF4-FFF2-40B4-BE49-F238E27FC236}">
                  <a16:creationId xmlns:a16="http://schemas.microsoft.com/office/drawing/2014/main" id="{22BFE80A-1DDC-477B-91E0-12A6C1EDBABB}"/>
                </a:ext>
              </a:extLst>
            </p:cNvPr>
            <p:cNvGrpSpPr/>
            <p:nvPr/>
          </p:nvGrpSpPr>
          <p:grpSpPr>
            <a:xfrm>
              <a:off x="1678421" y="2132190"/>
              <a:ext cx="3992957" cy="2973211"/>
              <a:chOff x="1694184" y="2209800"/>
              <a:chExt cx="4575342" cy="3276600"/>
            </a:xfrm>
          </p:grpSpPr>
          <p:grpSp>
            <p:nvGrpSpPr>
              <p:cNvPr id="14" name="Group 13">
                <a:extLst>
                  <a:ext uri="{FF2B5EF4-FFF2-40B4-BE49-F238E27FC236}">
                    <a16:creationId xmlns:a16="http://schemas.microsoft.com/office/drawing/2014/main" id="{4CEA7962-E5A0-4723-A634-929F8D9BC8B9}"/>
                  </a:ext>
                </a:extLst>
              </p:cNvPr>
              <p:cNvGrpSpPr/>
              <p:nvPr/>
            </p:nvGrpSpPr>
            <p:grpSpPr>
              <a:xfrm>
                <a:off x="2362200" y="2209800"/>
                <a:ext cx="3276600" cy="3276600"/>
                <a:chOff x="2362200" y="2209800"/>
                <a:chExt cx="3276600" cy="3276600"/>
              </a:xfrm>
            </p:grpSpPr>
            <p:sp>
              <p:nvSpPr>
                <p:cNvPr id="21" name="Oval 20">
                  <a:extLst>
                    <a:ext uri="{FF2B5EF4-FFF2-40B4-BE49-F238E27FC236}">
                      <a16:creationId xmlns:a16="http://schemas.microsoft.com/office/drawing/2014/main" id="{6CF4775D-0079-42C0-B69B-1EFE7AEC0F81}"/>
                    </a:ext>
                  </a:extLst>
                </p:cNvPr>
                <p:cNvSpPr/>
                <p:nvPr/>
              </p:nvSpPr>
              <p:spPr>
                <a:xfrm>
                  <a:off x="32258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2" name="Oval 21">
                  <a:extLst>
                    <a:ext uri="{FF2B5EF4-FFF2-40B4-BE49-F238E27FC236}">
                      <a16:creationId xmlns:a16="http://schemas.microsoft.com/office/drawing/2014/main" id="{90D5BA3D-C51A-4D87-B19A-F3F44DCEAACE}"/>
                    </a:ext>
                  </a:extLst>
                </p:cNvPr>
                <p:cNvSpPr/>
                <p:nvPr/>
              </p:nvSpPr>
              <p:spPr>
                <a:xfrm>
                  <a:off x="40894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3" name="Oval 22">
                  <a:extLst>
                    <a:ext uri="{FF2B5EF4-FFF2-40B4-BE49-F238E27FC236}">
                      <a16:creationId xmlns:a16="http://schemas.microsoft.com/office/drawing/2014/main" id="{63C4020B-8B59-4E1F-A777-DB0403D627C7}"/>
                    </a:ext>
                  </a:extLst>
                </p:cNvPr>
                <p:cNvSpPr/>
                <p:nvPr/>
              </p:nvSpPr>
              <p:spPr>
                <a:xfrm>
                  <a:off x="4953000" y="22098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4" name="Oval 23">
                  <a:extLst>
                    <a:ext uri="{FF2B5EF4-FFF2-40B4-BE49-F238E27FC236}">
                      <a16:creationId xmlns:a16="http://schemas.microsoft.com/office/drawing/2014/main" id="{401D11D5-6104-4F8F-87CC-8F1EEC685A6E}"/>
                    </a:ext>
                  </a:extLst>
                </p:cNvPr>
                <p:cNvSpPr/>
                <p:nvPr/>
              </p:nvSpPr>
              <p:spPr>
                <a:xfrm>
                  <a:off x="2362200" y="30480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5" name="Oval 24">
                  <a:extLst>
                    <a:ext uri="{FF2B5EF4-FFF2-40B4-BE49-F238E27FC236}">
                      <a16:creationId xmlns:a16="http://schemas.microsoft.com/office/drawing/2014/main" id="{B8C12342-3D9B-4772-A97B-46DC4491C8E1}"/>
                    </a:ext>
                  </a:extLst>
                </p:cNvPr>
                <p:cNvSpPr/>
                <p:nvPr/>
              </p:nvSpPr>
              <p:spPr>
                <a:xfrm>
                  <a:off x="32258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6" name="Oval 25">
                  <a:extLst>
                    <a:ext uri="{FF2B5EF4-FFF2-40B4-BE49-F238E27FC236}">
                      <a16:creationId xmlns:a16="http://schemas.microsoft.com/office/drawing/2014/main" id="{B23E6586-DB84-4873-B0F2-29F9ADF64778}"/>
                    </a:ext>
                  </a:extLst>
                </p:cNvPr>
                <p:cNvSpPr/>
                <p:nvPr/>
              </p:nvSpPr>
              <p:spPr>
                <a:xfrm>
                  <a:off x="40894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7" name="Oval 26">
                  <a:extLst>
                    <a:ext uri="{FF2B5EF4-FFF2-40B4-BE49-F238E27FC236}">
                      <a16:creationId xmlns:a16="http://schemas.microsoft.com/office/drawing/2014/main" id="{C94F794D-7AC1-4024-9BC6-F003DD608CF7}"/>
                    </a:ext>
                  </a:extLst>
                </p:cNvPr>
                <p:cNvSpPr/>
                <p:nvPr/>
              </p:nvSpPr>
              <p:spPr>
                <a:xfrm>
                  <a:off x="49530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8" name="Oval 27">
                  <a:extLst>
                    <a:ext uri="{FF2B5EF4-FFF2-40B4-BE49-F238E27FC236}">
                      <a16:creationId xmlns:a16="http://schemas.microsoft.com/office/drawing/2014/main" id="{FF88C41A-5B47-49F9-89C8-25CB15B7EB0A}"/>
                    </a:ext>
                  </a:extLst>
                </p:cNvPr>
                <p:cNvSpPr/>
                <p:nvPr/>
              </p:nvSpPr>
              <p:spPr>
                <a:xfrm>
                  <a:off x="23622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9" name="Oval 28">
                  <a:extLst>
                    <a:ext uri="{FF2B5EF4-FFF2-40B4-BE49-F238E27FC236}">
                      <a16:creationId xmlns:a16="http://schemas.microsoft.com/office/drawing/2014/main" id="{6A9C1D26-A3D2-4EF7-BFD4-2B671C2C2B86}"/>
                    </a:ext>
                  </a:extLst>
                </p:cNvPr>
                <p:cNvSpPr/>
                <p:nvPr/>
              </p:nvSpPr>
              <p:spPr>
                <a:xfrm>
                  <a:off x="32258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0" name="Oval 29">
                  <a:extLst>
                    <a:ext uri="{FF2B5EF4-FFF2-40B4-BE49-F238E27FC236}">
                      <a16:creationId xmlns:a16="http://schemas.microsoft.com/office/drawing/2014/main" id="{5842E9E2-313F-45FC-9CCD-C69426462163}"/>
                    </a:ext>
                  </a:extLst>
                </p:cNvPr>
                <p:cNvSpPr/>
                <p:nvPr/>
              </p:nvSpPr>
              <p:spPr>
                <a:xfrm>
                  <a:off x="49530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1" name="Oval 30">
                  <a:extLst>
                    <a:ext uri="{FF2B5EF4-FFF2-40B4-BE49-F238E27FC236}">
                      <a16:creationId xmlns:a16="http://schemas.microsoft.com/office/drawing/2014/main" id="{42B6E0B1-ED05-4BC0-A85C-1EF612DD5B75}"/>
                    </a:ext>
                  </a:extLst>
                </p:cNvPr>
                <p:cNvSpPr/>
                <p:nvPr/>
              </p:nvSpPr>
              <p:spPr>
                <a:xfrm>
                  <a:off x="4114800" y="38862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2" name="Oval 31">
                  <a:extLst>
                    <a:ext uri="{FF2B5EF4-FFF2-40B4-BE49-F238E27FC236}">
                      <a16:creationId xmlns:a16="http://schemas.microsoft.com/office/drawing/2014/main" id="{5DBA4BAB-CCB2-4A9A-B8C5-3670B4A76D1F}"/>
                    </a:ext>
                  </a:extLst>
                </p:cNvPr>
                <p:cNvSpPr/>
                <p:nvPr/>
              </p:nvSpPr>
              <p:spPr>
                <a:xfrm>
                  <a:off x="23622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3" name="Oval 32">
                  <a:extLst>
                    <a:ext uri="{FF2B5EF4-FFF2-40B4-BE49-F238E27FC236}">
                      <a16:creationId xmlns:a16="http://schemas.microsoft.com/office/drawing/2014/main" id="{4FC0AA4B-2816-4363-AD2E-551E9B4CCCC9}"/>
                    </a:ext>
                  </a:extLst>
                </p:cNvPr>
                <p:cNvSpPr/>
                <p:nvPr/>
              </p:nvSpPr>
              <p:spPr>
                <a:xfrm>
                  <a:off x="3276600" y="48006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4" name="Oval 33">
                  <a:extLst>
                    <a:ext uri="{FF2B5EF4-FFF2-40B4-BE49-F238E27FC236}">
                      <a16:creationId xmlns:a16="http://schemas.microsoft.com/office/drawing/2014/main" id="{9BBF7353-5597-42D1-AC5F-51C0A2833F07}"/>
                    </a:ext>
                  </a:extLst>
                </p:cNvPr>
                <p:cNvSpPr/>
                <p:nvPr/>
              </p:nvSpPr>
              <p:spPr>
                <a:xfrm>
                  <a:off x="41148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5" name="Oval 34">
                  <a:extLst>
                    <a:ext uri="{FF2B5EF4-FFF2-40B4-BE49-F238E27FC236}">
                      <a16:creationId xmlns:a16="http://schemas.microsoft.com/office/drawing/2014/main" id="{71ADEE68-72A8-48BA-845F-40C3EE8C5D27}"/>
                    </a:ext>
                  </a:extLst>
                </p:cNvPr>
                <p:cNvSpPr/>
                <p:nvPr/>
              </p:nvSpPr>
              <p:spPr>
                <a:xfrm>
                  <a:off x="49530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6" name="Oval 35">
                  <a:extLst>
                    <a:ext uri="{FF2B5EF4-FFF2-40B4-BE49-F238E27FC236}">
                      <a16:creationId xmlns:a16="http://schemas.microsoft.com/office/drawing/2014/main" id="{482471BD-2A7F-4BA5-B8BF-0C59F142291F}"/>
                    </a:ext>
                  </a:extLst>
                </p:cNvPr>
                <p:cNvSpPr/>
                <p:nvPr/>
              </p:nvSpPr>
              <p:spPr>
                <a:xfrm>
                  <a:off x="23622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grpSp>
          <p:sp>
            <p:nvSpPr>
              <p:cNvPr id="15" name="Freeform 44">
                <a:extLst>
                  <a:ext uri="{FF2B5EF4-FFF2-40B4-BE49-F238E27FC236}">
                    <a16:creationId xmlns:a16="http://schemas.microsoft.com/office/drawing/2014/main" id="{89DC8391-322F-46E3-8A1D-CA8EC4EF9E66}"/>
                  </a:ext>
                </a:extLst>
              </p:cNvPr>
              <p:cNvSpPr/>
              <p:nvPr/>
            </p:nvSpPr>
            <p:spPr>
              <a:xfrm>
                <a:off x="5456241" y="2423703"/>
                <a:ext cx="813285" cy="23304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7" name="Freeform 45">
                <a:extLst>
                  <a:ext uri="{FF2B5EF4-FFF2-40B4-BE49-F238E27FC236}">
                    <a16:creationId xmlns:a16="http://schemas.microsoft.com/office/drawing/2014/main" id="{F0DA6C37-0B5C-40F0-BC4D-89E91A19DC68}"/>
                  </a:ext>
                </a:extLst>
              </p:cNvPr>
              <p:cNvSpPr/>
              <p:nvPr/>
            </p:nvSpPr>
            <p:spPr>
              <a:xfrm>
                <a:off x="4755047" y="3962400"/>
                <a:ext cx="1514479" cy="224558"/>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8" name="Freeform 46">
                <a:extLst>
                  <a:ext uri="{FF2B5EF4-FFF2-40B4-BE49-F238E27FC236}">
                    <a16:creationId xmlns:a16="http://schemas.microsoft.com/office/drawing/2014/main" id="{BFA279B0-1830-4568-80C5-E8557B324C08}"/>
                  </a:ext>
                </a:extLst>
              </p:cNvPr>
              <p:cNvSpPr/>
              <p:nvPr/>
            </p:nvSpPr>
            <p:spPr>
              <a:xfrm flipH="1">
                <a:off x="1752606" y="3200400"/>
                <a:ext cx="818358" cy="94602"/>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20" name="Freeform 47">
                <a:extLst>
                  <a:ext uri="{FF2B5EF4-FFF2-40B4-BE49-F238E27FC236}">
                    <a16:creationId xmlns:a16="http://schemas.microsoft.com/office/drawing/2014/main" id="{801469F9-9C68-4238-81DB-FB11E0D99BE3}"/>
                  </a:ext>
                </a:extLst>
              </p:cNvPr>
              <p:cNvSpPr/>
              <p:nvPr/>
            </p:nvSpPr>
            <p:spPr>
              <a:xfrm flipH="1">
                <a:off x="1694184" y="4900426"/>
                <a:ext cx="1673522" cy="22456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grpSp>
        <p:sp>
          <p:nvSpPr>
            <p:cNvPr id="13" name="TextBox 12">
              <a:extLst>
                <a:ext uri="{FF2B5EF4-FFF2-40B4-BE49-F238E27FC236}">
                  <a16:creationId xmlns:a16="http://schemas.microsoft.com/office/drawing/2014/main" id="{3480A7D1-81B4-4B15-BD5E-BFCD7ACFC8F8}"/>
                </a:ext>
              </a:extLst>
            </p:cNvPr>
            <p:cNvSpPr txBox="1"/>
            <p:nvPr/>
          </p:nvSpPr>
          <p:spPr>
            <a:xfrm>
              <a:off x="2059388" y="5543117"/>
              <a:ext cx="3320497" cy="584775"/>
            </a:xfrm>
            <a:prstGeom prst="rect">
              <a:avLst/>
            </a:prstGeom>
            <a:noFill/>
          </p:spPr>
          <p:txBody>
            <a:bodyPr wrap="square" rtlCol="0" anchor="ctr" anchorCtr="1">
              <a:spAutoFit/>
            </a:bodyPr>
            <a:lstStyle/>
            <a:p>
              <a:r>
                <a:rPr lang="en-US" sz="1600" i="1">
                  <a:solidFill>
                    <a:schemeClr val="tx1">
                      <a:lumMod val="65000"/>
                      <a:lumOff val="35000"/>
                    </a:schemeClr>
                  </a:solidFill>
                </a:rPr>
                <a:t>Too many of the best teachers leave teaching to advance their careers.</a:t>
              </a:r>
              <a:endParaRPr lang="en-US" sz="1600">
                <a:solidFill>
                  <a:schemeClr val="tx1">
                    <a:lumMod val="65000"/>
                    <a:lumOff val="35000"/>
                  </a:schemeClr>
                </a:solidFill>
              </a:endParaRPr>
            </a:p>
          </p:txBody>
        </p:sp>
      </p:grpSp>
    </p:spTree>
    <p:extLst>
      <p:ext uri="{BB962C8B-B14F-4D97-AF65-F5344CB8AC3E}">
        <p14:creationId xmlns:p14="http://schemas.microsoft.com/office/powerpoint/2010/main" val="15278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lution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847207"/>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Students gain consistent access to excellent teaching.</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Great teachers advance, lead from the classroom and earn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get the daily support they need to improve.</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drive change through distributed leadership.</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Solutions</a:t>
            </a:r>
          </a:p>
        </p:txBody>
      </p:sp>
      <p:grpSp>
        <p:nvGrpSpPr>
          <p:cNvPr id="9" name="Group 8">
            <a:extLst>
              <a:ext uri="{FF2B5EF4-FFF2-40B4-BE49-F238E27FC236}">
                <a16:creationId xmlns:a16="http://schemas.microsoft.com/office/drawing/2014/main" id="{D0867853-35F9-4525-B7B6-A60130246BAD}"/>
              </a:ext>
            </a:extLst>
          </p:cNvPr>
          <p:cNvGrpSpPr/>
          <p:nvPr userDrawn="1"/>
        </p:nvGrpSpPr>
        <p:grpSpPr>
          <a:xfrm>
            <a:off x="403511" y="1478885"/>
            <a:ext cx="3409971" cy="4675362"/>
            <a:chOff x="1866551" y="1333286"/>
            <a:chExt cx="3409971" cy="4675362"/>
          </a:xfrm>
        </p:grpSpPr>
        <p:grpSp>
          <p:nvGrpSpPr>
            <p:cNvPr id="10" name="Group 9">
              <a:extLst>
                <a:ext uri="{FF2B5EF4-FFF2-40B4-BE49-F238E27FC236}">
                  <a16:creationId xmlns:a16="http://schemas.microsoft.com/office/drawing/2014/main" id="{B9895218-BBCA-4219-BB3A-418B95E61A60}"/>
                </a:ext>
              </a:extLst>
            </p:cNvPr>
            <p:cNvGrpSpPr/>
            <p:nvPr/>
          </p:nvGrpSpPr>
          <p:grpSpPr>
            <a:xfrm>
              <a:off x="2199999" y="2085208"/>
              <a:ext cx="1285800" cy="1326580"/>
              <a:chOff x="1294281" y="2637695"/>
              <a:chExt cx="1272159" cy="1328345"/>
            </a:xfrm>
          </p:grpSpPr>
          <p:sp>
            <p:nvSpPr>
              <p:cNvPr id="44" name="Rectangle 43">
                <a:extLst>
                  <a:ext uri="{FF2B5EF4-FFF2-40B4-BE49-F238E27FC236}">
                    <a16:creationId xmlns:a16="http://schemas.microsoft.com/office/drawing/2014/main" id="{7A15B36B-B778-4ECE-8110-C9C56006CFB3}"/>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5" name="Oval 44">
                <a:extLst>
                  <a:ext uri="{FF2B5EF4-FFF2-40B4-BE49-F238E27FC236}">
                    <a16:creationId xmlns:a16="http://schemas.microsoft.com/office/drawing/2014/main" id="{20080C09-7C2F-48CB-82D1-4EA32F4F6D5F}"/>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6" name="Oval 45">
                <a:extLst>
                  <a:ext uri="{FF2B5EF4-FFF2-40B4-BE49-F238E27FC236}">
                    <a16:creationId xmlns:a16="http://schemas.microsoft.com/office/drawing/2014/main" id="{F49CAFDA-9AFB-43B1-8167-A508C3B3DE8D}"/>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47" name="Oval 46">
                <a:extLst>
                  <a:ext uri="{FF2B5EF4-FFF2-40B4-BE49-F238E27FC236}">
                    <a16:creationId xmlns:a16="http://schemas.microsoft.com/office/drawing/2014/main" id="{47731AF0-FA15-497E-9F3A-DF34F06AC192}"/>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8" name="Oval 47">
                <a:extLst>
                  <a:ext uri="{FF2B5EF4-FFF2-40B4-BE49-F238E27FC236}">
                    <a16:creationId xmlns:a16="http://schemas.microsoft.com/office/drawing/2014/main" id="{E29646C5-2E6A-446D-99A3-1D0E63BCC24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9" name="TextBox 48">
                <a:extLst>
                  <a:ext uri="{FF2B5EF4-FFF2-40B4-BE49-F238E27FC236}">
                    <a16:creationId xmlns:a16="http://schemas.microsoft.com/office/drawing/2014/main" id="{F0567324-B16E-4E8D-8F19-0EB964BA6B48}"/>
                  </a:ext>
                </a:extLst>
              </p:cNvPr>
              <p:cNvSpPr txBox="1"/>
              <p:nvPr/>
            </p:nvSpPr>
            <p:spPr>
              <a:xfrm>
                <a:off x="1592288" y="3133572"/>
                <a:ext cx="672959" cy="277368"/>
              </a:xfrm>
              <a:prstGeom prst="rect">
                <a:avLst/>
              </a:prstGeom>
              <a:noFill/>
            </p:spPr>
            <p:txBody>
              <a:bodyPr wrap="square" rtlCol="0">
                <a:spAutoFit/>
              </a:bodyPr>
              <a:lstStyle/>
              <a:p>
                <a:pPr algn="ctr"/>
                <a:r>
                  <a:rPr lang="en-US" sz="1200" b="1">
                    <a:solidFill>
                      <a:srgbClr val="38AB9A"/>
                    </a:solidFill>
                  </a:rPr>
                  <a:t>100</a:t>
                </a:r>
              </a:p>
            </p:txBody>
          </p:sp>
        </p:grpSp>
        <p:grpSp>
          <p:nvGrpSpPr>
            <p:cNvPr id="11" name="Group 10">
              <a:extLst>
                <a:ext uri="{FF2B5EF4-FFF2-40B4-BE49-F238E27FC236}">
                  <a16:creationId xmlns:a16="http://schemas.microsoft.com/office/drawing/2014/main" id="{4F88B550-5DC5-4B84-B6A0-893352752791}"/>
                </a:ext>
              </a:extLst>
            </p:cNvPr>
            <p:cNvGrpSpPr/>
            <p:nvPr/>
          </p:nvGrpSpPr>
          <p:grpSpPr>
            <a:xfrm>
              <a:off x="3633686" y="2065355"/>
              <a:ext cx="1285800" cy="1326580"/>
              <a:chOff x="1294281" y="2637695"/>
              <a:chExt cx="1272159" cy="1328345"/>
            </a:xfrm>
          </p:grpSpPr>
          <p:sp>
            <p:nvSpPr>
              <p:cNvPr id="38" name="Rectangle 37">
                <a:extLst>
                  <a:ext uri="{FF2B5EF4-FFF2-40B4-BE49-F238E27FC236}">
                    <a16:creationId xmlns:a16="http://schemas.microsoft.com/office/drawing/2014/main" id="{76C9E497-5DD7-4100-8583-FE19D1740CE1}"/>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9" name="Oval 38">
                <a:extLst>
                  <a:ext uri="{FF2B5EF4-FFF2-40B4-BE49-F238E27FC236}">
                    <a16:creationId xmlns:a16="http://schemas.microsoft.com/office/drawing/2014/main" id="{E885210C-A0E5-4427-8F47-4ACB91A10F1B}"/>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0" name="Oval 39">
                <a:extLst>
                  <a:ext uri="{FF2B5EF4-FFF2-40B4-BE49-F238E27FC236}">
                    <a16:creationId xmlns:a16="http://schemas.microsoft.com/office/drawing/2014/main" id="{0223371F-B2FE-4F03-B5AA-93799A0F84D2}"/>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1400" spc="-100">
                  <a:solidFill>
                    <a:schemeClr val="bg2">
                      <a:lumMod val="50000"/>
                    </a:schemeClr>
                  </a:solidFill>
                </a:endParaRPr>
              </a:p>
            </p:txBody>
          </p:sp>
          <p:sp>
            <p:nvSpPr>
              <p:cNvPr id="41" name="Oval 40">
                <a:extLst>
                  <a:ext uri="{FF2B5EF4-FFF2-40B4-BE49-F238E27FC236}">
                    <a16:creationId xmlns:a16="http://schemas.microsoft.com/office/drawing/2014/main" id="{392A4465-9814-4933-AE45-D1889C9227FE}"/>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2" name="Oval 41">
                <a:extLst>
                  <a:ext uri="{FF2B5EF4-FFF2-40B4-BE49-F238E27FC236}">
                    <a16:creationId xmlns:a16="http://schemas.microsoft.com/office/drawing/2014/main" id="{5D5F11C8-F6B1-4F4E-B665-F0E3C51DF807}"/>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3" name="TextBox 42">
                <a:extLst>
                  <a:ext uri="{FF2B5EF4-FFF2-40B4-BE49-F238E27FC236}">
                    <a16:creationId xmlns:a16="http://schemas.microsoft.com/office/drawing/2014/main" id="{EDDBF927-0393-4B8E-B06D-7A834A83C8AD}"/>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2" name="Group 11">
              <a:extLst>
                <a:ext uri="{FF2B5EF4-FFF2-40B4-BE49-F238E27FC236}">
                  <a16:creationId xmlns:a16="http://schemas.microsoft.com/office/drawing/2014/main" id="{C066749F-A0CD-4ADF-8363-7FAF58565428}"/>
                </a:ext>
              </a:extLst>
            </p:cNvPr>
            <p:cNvGrpSpPr/>
            <p:nvPr/>
          </p:nvGrpSpPr>
          <p:grpSpPr>
            <a:xfrm>
              <a:off x="2223623" y="3647958"/>
              <a:ext cx="1285800" cy="1301179"/>
              <a:chOff x="1294281" y="2663128"/>
              <a:chExt cx="1272159" cy="1302912"/>
            </a:xfrm>
          </p:grpSpPr>
          <p:sp>
            <p:nvSpPr>
              <p:cNvPr id="32" name="Rectangle 31">
                <a:extLst>
                  <a:ext uri="{FF2B5EF4-FFF2-40B4-BE49-F238E27FC236}">
                    <a16:creationId xmlns:a16="http://schemas.microsoft.com/office/drawing/2014/main" id="{164E0139-F7EE-4C78-AEC9-0259681D0FA8}"/>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F448D2D9-7987-4875-8F8E-54C034BFC8A4}"/>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a:t>
                </a:r>
              </a:p>
            </p:txBody>
          </p:sp>
          <p:sp>
            <p:nvSpPr>
              <p:cNvPr id="34" name="Oval 33">
                <a:extLst>
                  <a:ext uri="{FF2B5EF4-FFF2-40B4-BE49-F238E27FC236}">
                    <a16:creationId xmlns:a16="http://schemas.microsoft.com/office/drawing/2014/main" id="{95CEA2B5-FE0D-46BF-9BB4-2A26216D4C8A}"/>
                  </a:ext>
                </a:extLst>
              </p:cNvPr>
              <p:cNvSpPr/>
              <p:nvPr/>
            </p:nvSpPr>
            <p:spPr>
              <a:xfrm>
                <a:off x="2144408" y="2663128"/>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35" name="Oval 34">
                <a:extLst>
                  <a:ext uri="{FF2B5EF4-FFF2-40B4-BE49-F238E27FC236}">
                    <a16:creationId xmlns:a16="http://schemas.microsoft.com/office/drawing/2014/main" id="{6E42FBBD-CC5F-40E1-B547-DDDD176E6875}"/>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6" name="Oval 35">
                <a:extLst>
                  <a:ext uri="{FF2B5EF4-FFF2-40B4-BE49-F238E27FC236}">
                    <a16:creationId xmlns:a16="http://schemas.microsoft.com/office/drawing/2014/main" id="{8279DD8C-9A94-4693-B6BA-32776CA4826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7" name="TextBox 36">
                <a:extLst>
                  <a:ext uri="{FF2B5EF4-FFF2-40B4-BE49-F238E27FC236}">
                    <a16:creationId xmlns:a16="http://schemas.microsoft.com/office/drawing/2014/main" id="{EA48174C-6C31-4CEB-8B36-EE861CB7994F}"/>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3" name="Group 12">
              <a:extLst>
                <a:ext uri="{FF2B5EF4-FFF2-40B4-BE49-F238E27FC236}">
                  <a16:creationId xmlns:a16="http://schemas.microsoft.com/office/drawing/2014/main" id="{FFC33417-A5C2-42C6-8E8A-A9C95E675F88}"/>
                </a:ext>
              </a:extLst>
            </p:cNvPr>
            <p:cNvGrpSpPr/>
            <p:nvPr/>
          </p:nvGrpSpPr>
          <p:grpSpPr>
            <a:xfrm>
              <a:off x="3647290" y="3618698"/>
              <a:ext cx="1285800" cy="1326580"/>
              <a:chOff x="1294281" y="2637695"/>
              <a:chExt cx="1272159" cy="1328345"/>
            </a:xfrm>
          </p:grpSpPr>
          <p:sp>
            <p:nvSpPr>
              <p:cNvPr id="26" name="Rectangle 25">
                <a:extLst>
                  <a:ext uri="{FF2B5EF4-FFF2-40B4-BE49-F238E27FC236}">
                    <a16:creationId xmlns:a16="http://schemas.microsoft.com/office/drawing/2014/main" id="{F6A36BE9-BD3E-4AA2-9735-0F4DBB2E01C5}"/>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7" name="Oval 26">
                <a:extLst>
                  <a:ext uri="{FF2B5EF4-FFF2-40B4-BE49-F238E27FC236}">
                    <a16:creationId xmlns:a16="http://schemas.microsoft.com/office/drawing/2014/main" id="{CDF2B2D1-1B04-4EB1-827E-DF3348822938}"/>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28" name="Oval 27">
                <a:extLst>
                  <a:ext uri="{FF2B5EF4-FFF2-40B4-BE49-F238E27FC236}">
                    <a16:creationId xmlns:a16="http://schemas.microsoft.com/office/drawing/2014/main" id="{9BDAAE2A-7F16-4A6F-9905-9031592A2217}"/>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29" name="Oval 28">
                <a:extLst>
                  <a:ext uri="{FF2B5EF4-FFF2-40B4-BE49-F238E27FC236}">
                    <a16:creationId xmlns:a16="http://schemas.microsoft.com/office/drawing/2014/main" id="{E5154980-6E90-41E9-913E-43C10B93F710}"/>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0" name="Oval 29">
                <a:extLst>
                  <a:ext uri="{FF2B5EF4-FFF2-40B4-BE49-F238E27FC236}">
                    <a16:creationId xmlns:a16="http://schemas.microsoft.com/office/drawing/2014/main" id="{3AFA3628-E0BE-435B-99F3-32CA120F539E}"/>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1" name="TextBox 30">
                <a:extLst>
                  <a:ext uri="{FF2B5EF4-FFF2-40B4-BE49-F238E27FC236}">
                    <a16:creationId xmlns:a16="http://schemas.microsoft.com/office/drawing/2014/main" id="{F00463EF-3F22-4DF8-A348-96285B826D85}"/>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sp>
          <p:nvSpPr>
            <p:cNvPr id="14" name="Rectangle: Rounded Corners 13">
              <a:extLst>
                <a:ext uri="{FF2B5EF4-FFF2-40B4-BE49-F238E27FC236}">
                  <a16:creationId xmlns:a16="http://schemas.microsoft.com/office/drawing/2014/main" id="{9E31382E-DA2A-45B7-ABDA-741F7B65FBF2}"/>
                </a:ext>
              </a:extLst>
            </p:cNvPr>
            <p:cNvSpPr/>
            <p:nvPr/>
          </p:nvSpPr>
          <p:spPr>
            <a:xfrm>
              <a:off x="1866551" y="1619784"/>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5A4D1693-9926-4651-B0D9-077F3AF92837}"/>
                </a:ext>
              </a:extLst>
            </p:cNvPr>
            <p:cNvSpPr/>
            <p:nvPr/>
          </p:nvSpPr>
          <p:spPr>
            <a:xfrm>
              <a:off x="3308656" y="1333286"/>
              <a:ext cx="596118" cy="572996"/>
            </a:xfrm>
            <a:prstGeom prst="ellipse">
              <a:avLst/>
            </a:prstGeom>
            <a:solidFill>
              <a:srgbClr val="E04427"/>
            </a:solidFill>
            <a:ln>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sp>
          <p:nvSpPr>
            <p:cNvPr id="17" name="TextBox 16">
              <a:extLst>
                <a:ext uri="{FF2B5EF4-FFF2-40B4-BE49-F238E27FC236}">
                  <a16:creationId xmlns:a16="http://schemas.microsoft.com/office/drawing/2014/main" id="{7E25EA66-82E6-4650-99C8-16E2C1DEE7DD}"/>
                </a:ext>
              </a:extLst>
            </p:cNvPr>
            <p:cNvSpPr txBox="1"/>
            <p:nvPr/>
          </p:nvSpPr>
          <p:spPr>
            <a:xfrm>
              <a:off x="3917474" y="2580426"/>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18" name="TextBox 17">
              <a:extLst>
                <a:ext uri="{FF2B5EF4-FFF2-40B4-BE49-F238E27FC236}">
                  <a16:creationId xmlns:a16="http://schemas.microsoft.com/office/drawing/2014/main" id="{C037A59F-5A1F-48C8-AF41-C6A3E00D95F9}"/>
                </a:ext>
              </a:extLst>
            </p:cNvPr>
            <p:cNvSpPr txBox="1"/>
            <p:nvPr/>
          </p:nvSpPr>
          <p:spPr>
            <a:xfrm>
              <a:off x="2501201" y="4112593"/>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0" name="TextBox 19">
              <a:extLst>
                <a:ext uri="{FF2B5EF4-FFF2-40B4-BE49-F238E27FC236}">
                  <a16:creationId xmlns:a16="http://schemas.microsoft.com/office/drawing/2014/main" id="{09546B09-91CD-4D84-A2FA-7BBE23CF17B7}"/>
                </a:ext>
              </a:extLst>
            </p:cNvPr>
            <p:cNvSpPr txBox="1"/>
            <p:nvPr/>
          </p:nvSpPr>
          <p:spPr>
            <a:xfrm>
              <a:off x="3932189" y="4103561"/>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1" name="TextBox 20">
              <a:extLst>
                <a:ext uri="{FF2B5EF4-FFF2-40B4-BE49-F238E27FC236}">
                  <a16:creationId xmlns:a16="http://schemas.microsoft.com/office/drawing/2014/main" id="{785FC0A9-D1D1-4B97-85C9-606F271CACD8}"/>
                </a:ext>
              </a:extLst>
            </p:cNvPr>
            <p:cNvSpPr txBox="1"/>
            <p:nvPr/>
          </p:nvSpPr>
          <p:spPr>
            <a:xfrm>
              <a:off x="4519234" y="2101353"/>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2" name="TextBox 21">
              <a:extLst>
                <a:ext uri="{FF2B5EF4-FFF2-40B4-BE49-F238E27FC236}">
                  <a16:creationId xmlns:a16="http://schemas.microsoft.com/office/drawing/2014/main" id="{EDFE6039-54F3-46CD-8EA6-A69A3B8D3E08}"/>
                </a:ext>
              </a:extLst>
            </p:cNvPr>
            <p:cNvSpPr txBox="1"/>
            <p:nvPr/>
          </p:nvSpPr>
          <p:spPr>
            <a:xfrm>
              <a:off x="4525379" y="36507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3" name="TextBox 22">
              <a:extLst>
                <a:ext uri="{FF2B5EF4-FFF2-40B4-BE49-F238E27FC236}">
                  <a16:creationId xmlns:a16="http://schemas.microsoft.com/office/drawing/2014/main" id="{7A041DED-341A-41A9-A9BB-7ED50B467BF6}"/>
                </a:ext>
              </a:extLst>
            </p:cNvPr>
            <p:cNvSpPr txBox="1"/>
            <p:nvPr/>
          </p:nvSpPr>
          <p:spPr>
            <a:xfrm>
              <a:off x="3105406" y="36761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4" name="TextBox 23">
              <a:extLst>
                <a:ext uri="{FF2B5EF4-FFF2-40B4-BE49-F238E27FC236}">
                  <a16:creationId xmlns:a16="http://schemas.microsoft.com/office/drawing/2014/main" id="{E017C83B-CB7D-445C-B7A2-609B7B20F8C6}"/>
                </a:ext>
              </a:extLst>
            </p:cNvPr>
            <p:cNvSpPr txBox="1"/>
            <p:nvPr/>
          </p:nvSpPr>
          <p:spPr>
            <a:xfrm>
              <a:off x="3074020" y="2124281"/>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5" name="TextBox 24">
              <a:extLst>
                <a:ext uri="{FF2B5EF4-FFF2-40B4-BE49-F238E27FC236}">
                  <a16:creationId xmlns:a16="http://schemas.microsoft.com/office/drawing/2014/main" id="{E844713C-703A-4516-B5E1-BFF6ADA1B0BD}"/>
                </a:ext>
              </a:extLst>
            </p:cNvPr>
            <p:cNvSpPr txBox="1"/>
            <p:nvPr/>
          </p:nvSpPr>
          <p:spPr>
            <a:xfrm>
              <a:off x="1911350" y="5454650"/>
              <a:ext cx="3225800" cy="553998"/>
            </a:xfrm>
            <a:prstGeom prst="rect">
              <a:avLst/>
            </a:prstGeom>
            <a:noFill/>
          </p:spPr>
          <p:txBody>
            <a:bodyPr wrap="square" rtlCol="0" anchor="ctr" anchorCtr="1">
              <a:spAutoFit/>
            </a:bodyPr>
            <a:lstStyle/>
            <a:p>
              <a:pPr algn="ctr"/>
              <a:r>
                <a:rPr lang="en-US" sz="1500" i="1">
                  <a:solidFill>
                    <a:schemeClr val="tx1">
                      <a:lumMod val="65000"/>
                      <a:lumOff val="35000"/>
                    </a:schemeClr>
                  </a:solidFill>
                </a:rPr>
                <a:t>Great teachers can lead teams, support colleagues, and reach all students.</a:t>
              </a:r>
              <a:endParaRPr lang="en-US" sz="1500">
                <a:solidFill>
                  <a:schemeClr val="tx1">
                    <a:lumMod val="65000"/>
                    <a:lumOff val="35000"/>
                  </a:schemeClr>
                </a:solidFill>
              </a:endParaRPr>
            </a:p>
          </p:txBody>
        </p:sp>
      </p:grpSp>
    </p:spTree>
    <p:extLst>
      <p:ext uri="{BB962C8B-B14F-4D97-AF65-F5344CB8AC3E}">
        <p14:creationId xmlns:p14="http://schemas.microsoft.com/office/powerpoint/2010/main" val="6426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Strong Gains for MCL Teams</a:t>
            </a:r>
            <a:endParaRPr lang="en-US" sz="4000" b="1">
              <a:solidFill>
                <a:schemeClr val="bg1"/>
              </a:solidFill>
              <a:latin typeface="Cambria" panose="02040503050406030204" pitchFamily="18" charset="0"/>
            </a:endParaRPr>
          </a:p>
        </p:txBody>
      </p:sp>
      <p:cxnSp>
        <p:nvCxnSpPr>
          <p:cNvPr id="16" name="Straight Arrow Connector 15">
            <a:extLst>
              <a:ext uri="{FF2B5EF4-FFF2-40B4-BE49-F238E27FC236}">
                <a16:creationId xmlns:a16="http://schemas.microsoft.com/office/drawing/2014/main" id="{6F50433E-D540-4BA1-B627-06342BA78BB3}"/>
              </a:ext>
            </a:extLst>
          </p:cNvPr>
          <p:cNvCxnSpPr>
            <a:cxnSpLocks/>
          </p:cNvCxnSpPr>
          <p:nvPr userDrawn="1"/>
        </p:nvCxnSpPr>
        <p:spPr>
          <a:xfrm>
            <a:off x="1477733" y="3831571"/>
            <a:ext cx="0" cy="2996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DE63B75-6F0A-461D-B30A-B0320AD137FC}"/>
              </a:ext>
            </a:extLst>
          </p:cNvPr>
          <p:cNvSpPr txBox="1"/>
          <p:nvPr userDrawn="1"/>
        </p:nvSpPr>
        <p:spPr>
          <a:xfrm>
            <a:off x="0" y="1234410"/>
            <a:ext cx="9144000" cy="830997"/>
          </a:xfrm>
          <a:prstGeom prst="rect">
            <a:avLst/>
          </a:prstGeom>
          <a:noFill/>
        </p:spPr>
        <p:txBody>
          <a:bodyPr wrap="square" rtlCol="0">
            <a:spAutoFit/>
          </a:bodyPr>
          <a:lstStyle/>
          <a:p>
            <a:pPr algn="ctr"/>
            <a:r>
              <a:rPr lang="en-US" sz="2400" b="1"/>
              <a:t>Teachers on MCL teams produced gains </a:t>
            </a:r>
          </a:p>
          <a:p>
            <a:pPr algn="ctr"/>
            <a:r>
              <a:rPr lang="en-US" sz="2400" b="1">
                <a:solidFill>
                  <a:schemeClr val="accent2"/>
                </a:solidFill>
                <a:latin typeface="Calibri" panose="020F0502020204030204" pitchFamily="34" charset="0"/>
              </a:rPr>
              <a:t>equal to top-quartile teachers in math, nearly that in reading.</a:t>
            </a:r>
          </a:p>
        </p:txBody>
      </p:sp>
      <p:cxnSp>
        <p:nvCxnSpPr>
          <p:cNvPr id="21" name="Straight Connector 20">
            <a:extLst>
              <a:ext uri="{FF2B5EF4-FFF2-40B4-BE49-F238E27FC236}">
                <a16:creationId xmlns:a16="http://schemas.microsoft.com/office/drawing/2014/main" id="{11D2566B-705B-4C7B-B3D2-28F8100B18F0}"/>
              </a:ext>
            </a:extLst>
          </p:cNvPr>
          <p:cNvCxnSpPr/>
          <p:nvPr userDrawn="1"/>
        </p:nvCxnSpPr>
        <p:spPr>
          <a:xfrm>
            <a:off x="5795697" y="2277613"/>
            <a:ext cx="0" cy="4234395"/>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22" name="Chart 21">
            <a:extLst>
              <a:ext uri="{FF2B5EF4-FFF2-40B4-BE49-F238E27FC236}">
                <a16:creationId xmlns:a16="http://schemas.microsoft.com/office/drawing/2014/main" id="{512255BC-DC85-4805-B621-09C7A2164818}"/>
              </a:ext>
            </a:extLst>
          </p:cNvPr>
          <p:cNvGraphicFramePr/>
          <p:nvPr userDrawn="1"/>
        </p:nvGraphicFramePr>
        <p:xfrm>
          <a:off x="77411" y="3027528"/>
          <a:ext cx="5321328" cy="339983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24296E67-A6B8-4271-8831-235348286747}"/>
              </a:ext>
            </a:extLst>
          </p:cNvPr>
          <p:cNvSpPr txBox="1"/>
          <p:nvPr userDrawn="1"/>
        </p:nvSpPr>
        <p:spPr>
          <a:xfrm>
            <a:off x="609859" y="2815908"/>
            <a:ext cx="1825688" cy="1015663"/>
          </a:xfrm>
          <a:prstGeom prst="rect">
            <a:avLst/>
          </a:prstGeom>
          <a:noFill/>
          <a:ln>
            <a:solidFill>
              <a:schemeClr val="tx2"/>
            </a:solidFill>
          </a:ln>
        </p:spPr>
        <p:txBody>
          <a:bodyPr wrap="square" rtlCol="0">
            <a:spAutoFit/>
          </a:bodyPr>
          <a:lstStyle/>
          <a:p>
            <a:pPr algn="ctr"/>
            <a:r>
              <a:rPr lang="en-US" sz="2000" b="1"/>
              <a:t>Team teachers start here on average…</a:t>
            </a:r>
          </a:p>
        </p:txBody>
      </p:sp>
      <p:cxnSp>
        <p:nvCxnSpPr>
          <p:cNvPr id="24" name="Straight Arrow Connector 23">
            <a:extLst>
              <a:ext uri="{FF2B5EF4-FFF2-40B4-BE49-F238E27FC236}">
                <a16:creationId xmlns:a16="http://schemas.microsoft.com/office/drawing/2014/main" id="{6B8CF8FB-98E6-441B-B2A5-98C83022AEF3}"/>
              </a:ext>
            </a:extLst>
          </p:cNvPr>
          <p:cNvCxnSpPr>
            <a:cxnSpLocks/>
          </p:cNvCxnSpPr>
          <p:nvPr userDrawn="1"/>
        </p:nvCxnSpPr>
        <p:spPr>
          <a:xfrm flipH="1">
            <a:off x="3462059" y="2947228"/>
            <a:ext cx="292744" cy="571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AD2BEAE-76DA-490A-9D39-122442B5BA0F}"/>
              </a:ext>
            </a:extLst>
          </p:cNvPr>
          <p:cNvCxnSpPr>
            <a:cxnSpLocks/>
          </p:cNvCxnSpPr>
          <p:nvPr userDrawn="1"/>
        </p:nvCxnSpPr>
        <p:spPr>
          <a:xfrm>
            <a:off x="3754803" y="2947228"/>
            <a:ext cx="396958" cy="285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4">
            <a:extLst>
              <a:ext uri="{FF2B5EF4-FFF2-40B4-BE49-F238E27FC236}">
                <a16:creationId xmlns:a16="http://schemas.microsoft.com/office/drawing/2014/main" id="{EF06B974-C6E0-40C3-AB46-CF3302EF58A0}"/>
              </a:ext>
            </a:extLst>
          </p:cNvPr>
          <p:cNvSpPr/>
          <p:nvPr userDrawn="1"/>
        </p:nvSpPr>
        <p:spPr bwMode="auto">
          <a:xfrm>
            <a:off x="5932308" y="2277613"/>
            <a:ext cx="3205525" cy="3188633"/>
          </a:xfrm>
          <a:prstGeom prst="rect">
            <a:avLst/>
          </a:prstGeom>
          <a:noFill/>
          <a:ln>
            <a:noFill/>
          </a:ln>
        </p:spPr>
        <p:style>
          <a:lnRef idx="0">
            <a:scrgbClr r="0" g="0" b="0"/>
          </a:lnRef>
          <a:fillRef idx="0">
            <a:scrgbClr r="0" g="0" b="0"/>
          </a:fillRef>
          <a:effectRef idx="0">
            <a:scrgbClr r="0" g="0" b="0"/>
          </a:effectRef>
          <a:fontRef idx="minor">
            <a:schemeClr val="dk1"/>
          </a:fontRef>
        </p:style>
        <p:txBody>
          <a:bodyPr lIns="102870" tIns="102870" rIns="102870" bIns="102870" spcCol="1270" anchor="t"/>
          <a:lstStyle/>
          <a:p>
            <a:pPr defTabSz="1200150">
              <a:spcAft>
                <a:spcPct val="35000"/>
              </a:spcAft>
              <a:defRPr/>
            </a:pPr>
            <a:r>
              <a:rPr lang="en-US" sz="2000" b="1">
                <a:solidFill>
                  <a:schemeClr val="accent1"/>
                </a:solidFill>
                <a:latin typeface="Calibri" panose="020F0502020204030204" pitchFamily="34" charset="0"/>
              </a:rPr>
              <a:t>Scope of the Study</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15,000 students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300 teachers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3 districts, 2-3 years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74% of schools Title I</a:t>
            </a:r>
          </a:p>
        </p:txBody>
      </p:sp>
      <p:sp>
        <p:nvSpPr>
          <p:cNvPr id="27" name="TextBox 26">
            <a:extLst>
              <a:ext uri="{FF2B5EF4-FFF2-40B4-BE49-F238E27FC236}">
                <a16:creationId xmlns:a16="http://schemas.microsoft.com/office/drawing/2014/main" id="{B310512F-AA50-4045-A6C4-5F10DF6B6D8F}"/>
              </a:ext>
            </a:extLst>
          </p:cNvPr>
          <p:cNvSpPr txBox="1"/>
          <p:nvPr userDrawn="1"/>
        </p:nvSpPr>
        <p:spPr>
          <a:xfrm>
            <a:off x="5932308" y="4727443"/>
            <a:ext cx="2994962" cy="1169551"/>
          </a:xfrm>
          <a:prstGeom prst="rect">
            <a:avLst/>
          </a:prstGeom>
          <a:noFill/>
        </p:spPr>
        <p:txBody>
          <a:bodyPr wrap="square" rtlCol="0">
            <a:spAutoFit/>
          </a:bodyPr>
          <a:lstStyle/>
          <a:p>
            <a:r>
              <a:rPr lang="en-US" sz="1400" err="1"/>
              <a:t>Backes</a:t>
            </a:r>
            <a:r>
              <a:rPr lang="en-US" sz="1400"/>
              <a:t>, B., &amp; Hansen, M. (2018). </a:t>
            </a:r>
            <a:r>
              <a:rPr lang="en-US" sz="1400" i="1"/>
              <a:t>Reaching Further and Learning More?</a:t>
            </a:r>
            <a:r>
              <a:rPr lang="en-US" sz="1400"/>
              <a:t> CALDER Center: Washington, DC. Reading range based on 6 of 7 models with statistically significant gains.</a:t>
            </a:r>
          </a:p>
        </p:txBody>
      </p:sp>
      <p:sp>
        <p:nvSpPr>
          <p:cNvPr id="28" name="TextBox 27">
            <a:extLst>
              <a:ext uri="{FF2B5EF4-FFF2-40B4-BE49-F238E27FC236}">
                <a16:creationId xmlns:a16="http://schemas.microsoft.com/office/drawing/2014/main" id="{F4D5BCE6-8E08-4893-81E1-64DAB50FA90A}"/>
              </a:ext>
            </a:extLst>
          </p:cNvPr>
          <p:cNvSpPr txBox="1"/>
          <p:nvPr userDrawn="1"/>
        </p:nvSpPr>
        <p:spPr>
          <a:xfrm>
            <a:off x="2647884" y="2221413"/>
            <a:ext cx="2246088" cy="707886"/>
          </a:xfrm>
          <a:prstGeom prst="rect">
            <a:avLst/>
          </a:prstGeom>
          <a:noFill/>
          <a:ln>
            <a:solidFill>
              <a:schemeClr val="tx2"/>
            </a:solidFill>
          </a:ln>
        </p:spPr>
        <p:txBody>
          <a:bodyPr wrap="square" rtlCol="0">
            <a:spAutoFit/>
          </a:bodyPr>
          <a:lstStyle/>
          <a:p>
            <a:pPr algn="ctr"/>
            <a:r>
              <a:rPr lang="en-US" sz="2000" b="1"/>
              <a:t>…and teach this well on MCL teams</a:t>
            </a:r>
          </a:p>
        </p:txBody>
      </p:sp>
    </p:spTree>
    <p:extLst>
      <p:ext uri="{BB962C8B-B14F-4D97-AF65-F5344CB8AC3E}">
        <p14:creationId xmlns:p14="http://schemas.microsoft.com/office/powerpoint/2010/main" val="347279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 Now">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3A6959-EFE2-4D48-8B0C-B2679000DD5D}"/>
              </a:ext>
            </a:extLst>
          </p:cNvPr>
          <p:cNvSpPr>
            <a:spLocks noGrp="1"/>
          </p:cNvSpPr>
          <p:nvPr>
            <p:ph type="body" sz="quarter" idx="18"/>
          </p:nvPr>
        </p:nvSpPr>
        <p:spPr>
          <a:xfrm>
            <a:off x="778160" y="1473401"/>
            <a:ext cx="7592756" cy="303535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60E2CC34-8B1B-4BA0-BD90-D5375A80A6C2}"/>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Do Now</a:t>
            </a:r>
          </a:p>
        </p:txBody>
      </p:sp>
    </p:spTree>
    <p:extLst>
      <p:ext uri="{BB962C8B-B14F-4D97-AF65-F5344CB8AC3E}">
        <p14:creationId xmlns:p14="http://schemas.microsoft.com/office/powerpoint/2010/main" val="3817962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C Map">
    <p:spTree>
      <p:nvGrpSpPr>
        <p:cNvPr id="1" name=""/>
        <p:cNvGrpSpPr/>
        <p:nvPr/>
      </p:nvGrpSpPr>
      <p:grpSpPr>
        <a:xfrm>
          <a:off x="0" y="0"/>
          <a:ext cx="0" cy="0"/>
          <a:chOff x="0" y="0"/>
          <a:chExt cx="0" cy="0"/>
        </a:xfrm>
      </p:grpSpPr>
      <p:pic>
        <p:nvPicPr>
          <p:cNvPr id="1026" name="Picture 2" descr="Image result for map of the usa with states labeled">
            <a:extLst>
              <a:ext uri="{FF2B5EF4-FFF2-40B4-BE49-F238E27FC236}">
                <a16:creationId xmlns:a16="http://schemas.microsoft.com/office/drawing/2014/main" id="{20D80DCE-BAC7-492B-8925-8EA475AB02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639" y="1345324"/>
            <a:ext cx="7605291" cy="4699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 National Initiative</a:t>
            </a:r>
          </a:p>
        </p:txBody>
      </p:sp>
      <p:sp>
        <p:nvSpPr>
          <p:cNvPr id="9" name="Oval 8">
            <a:extLst>
              <a:ext uri="{FF2B5EF4-FFF2-40B4-BE49-F238E27FC236}">
                <a16:creationId xmlns:a16="http://schemas.microsoft.com/office/drawing/2014/main" id="{3214C5BB-5567-4C6F-843E-2E5FBD6AC239}"/>
              </a:ext>
            </a:extLst>
          </p:cNvPr>
          <p:cNvSpPr/>
          <p:nvPr userDrawn="1"/>
        </p:nvSpPr>
        <p:spPr>
          <a:xfrm>
            <a:off x="6893060" y="41391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0" name="Oval 9">
            <a:extLst>
              <a:ext uri="{FF2B5EF4-FFF2-40B4-BE49-F238E27FC236}">
                <a16:creationId xmlns:a16="http://schemas.microsoft.com/office/drawing/2014/main" id="{F60A626E-A05A-4767-94FB-528BD85234A2}"/>
              </a:ext>
            </a:extLst>
          </p:cNvPr>
          <p:cNvSpPr/>
          <p:nvPr userDrawn="1"/>
        </p:nvSpPr>
        <p:spPr>
          <a:xfrm>
            <a:off x="5911486" y="345980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2" name="Oval 11">
            <a:extLst>
              <a:ext uri="{FF2B5EF4-FFF2-40B4-BE49-F238E27FC236}">
                <a16:creationId xmlns:a16="http://schemas.microsoft.com/office/drawing/2014/main" id="{C0A9B7BE-72E5-4D86-87EF-C15C1008633D}"/>
              </a:ext>
            </a:extLst>
          </p:cNvPr>
          <p:cNvSpPr/>
          <p:nvPr userDrawn="1"/>
        </p:nvSpPr>
        <p:spPr>
          <a:xfrm>
            <a:off x="3582561" y="497504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3" name="Oval 12">
            <a:extLst>
              <a:ext uri="{FF2B5EF4-FFF2-40B4-BE49-F238E27FC236}">
                <a16:creationId xmlns:a16="http://schemas.microsoft.com/office/drawing/2014/main" id="{EA2F94D1-EAB2-46DC-B182-B70FDB3B7BA7}"/>
              </a:ext>
            </a:extLst>
          </p:cNvPr>
          <p:cNvSpPr/>
          <p:nvPr userDrawn="1"/>
        </p:nvSpPr>
        <p:spPr>
          <a:xfrm>
            <a:off x="7347847" y="248798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4" name="Oval 13">
            <a:extLst>
              <a:ext uri="{FF2B5EF4-FFF2-40B4-BE49-F238E27FC236}">
                <a16:creationId xmlns:a16="http://schemas.microsoft.com/office/drawing/2014/main" id="{CBC21AAA-7148-4AA3-9989-5F5728A1453A}"/>
              </a:ext>
            </a:extLst>
          </p:cNvPr>
          <p:cNvSpPr/>
          <p:nvPr userDrawn="1"/>
        </p:nvSpPr>
        <p:spPr>
          <a:xfrm>
            <a:off x="6043126" y="411783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5" name="Oval 14">
            <a:extLst>
              <a:ext uri="{FF2B5EF4-FFF2-40B4-BE49-F238E27FC236}">
                <a16:creationId xmlns:a16="http://schemas.microsoft.com/office/drawing/2014/main" id="{05C064D0-B30E-438E-8A7F-5E3FB3AD5E2C}"/>
              </a:ext>
            </a:extLst>
          </p:cNvPr>
          <p:cNvSpPr/>
          <p:nvPr userDrawn="1"/>
        </p:nvSpPr>
        <p:spPr>
          <a:xfrm>
            <a:off x="6526032" y="460189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8" name="Oval 17">
            <a:extLst>
              <a:ext uri="{FF2B5EF4-FFF2-40B4-BE49-F238E27FC236}">
                <a16:creationId xmlns:a16="http://schemas.microsoft.com/office/drawing/2014/main" id="{99BAC132-0C7A-41ED-9177-63DBE1B0ADFD}"/>
              </a:ext>
            </a:extLst>
          </p:cNvPr>
          <p:cNvSpPr/>
          <p:nvPr userDrawn="1"/>
        </p:nvSpPr>
        <p:spPr>
          <a:xfrm>
            <a:off x="2005080" y="44668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0" name="Oval 19">
            <a:extLst>
              <a:ext uri="{FF2B5EF4-FFF2-40B4-BE49-F238E27FC236}">
                <a16:creationId xmlns:a16="http://schemas.microsoft.com/office/drawing/2014/main" id="{A147ABAB-69BB-43D1-8443-16E6622FB4A8}"/>
              </a:ext>
            </a:extLst>
          </p:cNvPr>
          <p:cNvSpPr/>
          <p:nvPr userDrawn="1"/>
        </p:nvSpPr>
        <p:spPr>
          <a:xfrm>
            <a:off x="6922673" y="399545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1" name="Oval 20">
            <a:extLst>
              <a:ext uri="{FF2B5EF4-FFF2-40B4-BE49-F238E27FC236}">
                <a16:creationId xmlns:a16="http://schemas.microsoft.com/office/drawing/2014/main" id="{94EEACDE-7717-492A-A342-0810BFE17BD0}"/>
              </a:ext>
            </a:extLst>
          </p:cNvPr>
          <p:cNvSpPr/>
          <p:nvPr userDrawn="1"/>
        </p:nvSpPr>
        <p:spPr>
          <a:xfrm>
            <a:off x="4124972" y="5189703"/>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2" name="Oval 21">
            <a:extLst>
              <a:ext uri="{FF2B5EF4-FFF2-40B4-BE49-F238E27FC236}">
                <a16:creationId xmlns:a16="http://schemas.microsoft.com/office/drawing/2014/main" id="{32FDF0FB-BE0A-4187-AB1E-C093AFAB5680}"/>
              </a:ext>
            </a:extLst>
          </p:cNvPr>
          <p:cNvSpPr/>
          <p:nvPr userDrawn="1"/>
        </p:nvSpPr>
        <p:spPr>
          <a:xfrm>
            <a:off x="3978440" y="47736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3" name="Oval 22">
            <a:extLst>
              <a:ext uri="{FF2B5EF4-FFF2-40B4-BE49-F238E27FC236}">
                <a16:creationId xmlns:a16="http://schemas.microsoft.com/office/drawing/2014/main" id="{B7B866EE-92CB-41BF-A491-EEFE49900315}"/>
              </a:ext>
            </a:extLst>
          </p:cNvPr>
          <p:cNvSpPr/>
          <p:nvPr userDrawn="1"/>
        </p:nvSpPr>
        <p:spPr>
          <a:xfrm>
            <a:off x="4040336" y="5430535"/>
            <a:ext cx="151825" cy="1498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4" name="Oval 23">
            <a:extLst>
              <a:ext uri="{FF2B5EF4-FFF2-40B4-BE49-F238E27FC236}">
                <a16:creationId xmlns:a16="http://schemas.microsoft.com/office/drawing/2014/main" id="{C60E47CA-2D35-432C-B666-E9FABB025212}"/>
              </a:ext>
            </a:extLst>
          </p:cNvPr>
          <p:cNvSpPr/>
          <p:nvPr userDrawn="1"/>
        </p:nvSpPr>
        <p:spPr>
          <a:xfrm>
            <a:off x="7300287" y="397046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5" name="Oval 24">
            <a:extLst>
              <a:ext uri="{FF2B5EF4-FFF2-40B4-BE49-F238E27FC236}">
                <a16:creationId xmlns:a16="http://schemas.microsoft.com/office/drawing/2014/main" id="{3E83DB01-81B4-458B-A551-7C8CEB82FAF8}"/>
              </a:ext>
            </a:extLst>
          </p:cNvPr>
          <p:cNvSpPr/>
          <p:nvPr userDrawn="1"/>
        </p:nvSpPr>
        <p:spPr>
          <a:xfrm>
            <a:off x="7091474" y="395341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6" name="Oval 25">
            <a:extLst>
              <a:ext uri="{FF2B5EF4-FFF2-40B4-BE49-F238E27FC236}">
                <a16:creationId xmlns:a16="http://schemas.microsoft.com/office/drawing/2014/main" id="{7A7414E7-4A28-4A3E-AC00-D8B83AB8938A}"/>
              </a:ext>
            </a:extLst>
          </p:cNvPr>
          <p:cNvSpPr/>
          <p:nvPr userDrawn="1"/>
        </p:nvSpPr>
        <p:spPr>
          <a:xfrm>
            <a:off x="20968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7" name="Oval 26">
            <a:extLst>
              <a:ext uri="{FF2B5EF4-FFF2-40B4-BE49-F238E27FC236}">
                <a16:creationId xmlns:a16="http://schemas.microsoft.com/office/drawing/2014/main" id="{FB3943D4-BD73-4537-A58C-A30A4F88691D}"/>
              </a:ext>
            </a:extLst>
          </p:cNvPr>
          <p:cNvSpPr/>
          <p:nvPr userDrawn="1"/>
        </p:nvSpPr>
        <p:spPr>
          <a:xfrm>
            <a:off x="2157480" y="443352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8" name="Oval 27">
            <a:extLst>
              <a:ext uri="{FF2B5EF4-FFF2-40B4-BE49-F238E27FC236}">
                <a16:creationId xmlns:a16="http://schemas.microsoft.com/office/drawing/2014/main" id="{2FFFFDE1-0BA1-4C18-A1B7-33843F11CFD0}"/>
              </a:ext>
            </a:extLst>
          </p:cNvPr>
          <p:cNvSpPr/>
          <p:nvPr userDrawn="1"/>
        </p:nvSpPr>
        <p:spPr>
          <a:xfrm>
            <a:off x="2314434" y="442322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9" name="Oval 28">
            <a:extLst>
              <a:ext uri="{FF2B5EF4-FFF2-40B4-BE49-F238E27FC236}">
                <a16:creationId xmlns:a16="http://schemas.microsoft.com/office/drawing/2014/main" id="{8ECDDADF-AC84-4089-8F4E-F3A11623F822}"/>
              </a:ext>
            </a:extLst>
          </p:cNvPr>
          <p:cNvSpPr/>
          <p:nvPr userDrawn="1"/>
        </p:nvSpPr>
        <p:spPr>
          <a:xfrm>
            <a:off x="22492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0" name="Oval 29">
            <a:extLst>
              <a:ext uri="{FF2B5EF4-FFF2-40B4-BE49-F238E27FC236}">
                <a16:creationId xmlns:a16="http://schemas.microsoft.com/office/drawing/2014/main" id="{B5429955-D6FA-4F82-8117-D01D5BA9D20A}"/>
              </a:ext>
            </a:extLst>
          </p:cNvPr>
          <p:cNvSpPr/>
          <p:nvPr userDrawn="1"/>
        </p:nvSpPr>
        <p:spPr>
          <a:xfrm>
            <a:off x="3986420" y="5326863"/>
            <a:ext cx="138551" cy="134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1" name="Oval 30">
            <a:extLst>
              <a:ext uri="{FF2B5EF4-FFF2-40B4-BE49-F238E27FC236}">
                <a16:creationId xmlns:a16="http://schemas.microsoft.com/office/drawing/2014/main" id="{5865600C-A75B-4E68-8DEA-B61A3CDABBC5}"/>
              </a:ext>
            </a:extLst>
          </p:cNvPr>
          <p:cNvSpPr/>
          <p:nvPr userDrawn="1"/>
        </p:nvSpPr>
        <p:spPr>
          <a:xfrm>
            <a:off x="5069733" y="44666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2" name="Oval 31">
            <a:extLst>
              <a:ext uri="{FF2B5EF4-FFF2-40B4-BE49-F238E27FC236}">
                <a16:creationId xmlns:a16="http://schemas.microsoft.com/office/drawing/2014/main" id="{D1A76F9A-8C29-4237-A3FC-CEFB11A9C9CE}"/>
              </a:ext>
            </a:extLst>
          </p:cNvPr>
          <p:cNvSpPr/>
          <p:nvPr userDrawn="1"/>
        </p:nvSpPr>
        <p:spPr>
          <a:xfrm>
            <a:off x="5622449" y="305515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3" name="Oval 32">
            <a:extLst>
              <a:ext uri="{FF2B5EF4-FFF2-40B4-BE49-F238E27FC236}">
                <a16:creationId xmlns:a16="http://schemas.microsoft.com/office/drawing/2014/main" id="{58A30619-7C30-4E6A-8232-2D923176F3B1}"/>
              </a:ext>
            </a:extLst>
          </p:cNvPr>
          <p:cNvSpPr/>
          <p:nvPr userDrawn="1"/>
        </p:nvSpPr>
        <p:spPr>
          <a:xfrm>
            <a:off x="7421157" y="393368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grpSp>
        <p:nvGrpSpPr>
          <p:cNvPr id="35" name="Group 34">
            <a:extLst>
              <a:ext uri="{FF2B5EF4-FFF2-40B4-BE49-F238E27FC236}">
                <a16:creationId xmlns:a16="http://schemas.microsoft.com/office/drawing/2014/main" id="{0F01FB64-DB7E-4238-80CA-401C63093667}"/>
              </a:ext>
            </a:extLst>
          </p:cNvPr>
          <p:cNvGrpSpPr/>
          <p:nvPr userDrawn="1"/>
        </p:nvGrpSpPr>
        <p:grpSpPr>
          <a:xfrm>
            <a:off x="5465101" y="6044820"/>
            <a:ext cx="2676772" cy="246221"/>
            <a:chOff x="4245901" y="1234547"/>
            <a:chExt cx="2676772" cy="246221"/>
          </a:xfrm>
        </p:grpSpPr>
        <p:sp>
          <p:nvSpPr>
            <p:cNvPr id="36" name="Oval 35">
              <a:extLst>
                <a:ext uri="{FF2B5EF4-FFF2-40B4-BE49-F238E27FC236}">
                  <a16:creationId xmlns:a16="http://schemas.microsoft.com/office/drawing/2014/main" id="{A64CDC03-90F6-4829-94F6-85C7FC179810}"/>
                </a:ext>
              </a:extLst>
            </p:cNvPr>
            <p:cNvSpPr/>
            <p:nvPr userDrawn="1"/>
          </p:nvSpPr>
          <p:spPr>
            <a:xfrm>
              <a:off x="4245901" y="12767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7" name="TextBox 36">
              <a:extLst>
                <a:ext uri="{FF2B5EF4-FFF2-40B4-BE49-F238E27FC236}">
                  <a16:creationId xmlns:a16="http://schemas.microsoft.com/office/drawing/2014/main" id="{5A3D07D8-F8C4-4C2F-81D0-C60B7F3B1A62}"/>
                </a:ext>
              </a:extLst>
            </p:cNvPr>
            <p:cNvSpPr txBox="1"/>
            <p:nvPr userDrawn="1"/>
          </p:nvSpPr>
          <p:spPr>
            <a:xfrm>
              <a:off x="4383061" y="1234547"/>
              <a:ext cx="2539612" cy="246221"/>
            </a:xfrm>
            <a:prstGeom prst="rect">
              <a:avLst/>
            </a:prstGeom>
            <a:noFill/>
          </p:spPr>
          <p:txBody>
            <a:bodyPr wrap="square" rtlCol="0">
              <a:spAutoFit/>
            </a:bodyPr>
            <a:lstStyle/>
            <a:p>
              <a:r>
                <a:rPr lang="en-US" sz="1000"/>
                <a:t>OC School District</a:t>
              </a:r>
            </a:p>
          </p:txBody>
        </p:sp>
      </p:grpSp>
    </p:spTree>
    <p:extLst>
      <p:ext uri="{BB962C8B-B14F-4D97-AF65-F5344CB8AC3E}">
        <p14:creationId xmlns:p14="http://schemas.microsoft.com/office/powerpoint/2010/main" val="3592465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reating a Career Ladder">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Creating a Career Ladder</a:t>
            </a:r>
          </a:p>
        </p:txBody>
      </p:sp>
      <p:sp>
        <p:nvSpPr>
          <p:cNvPr id="8" name="Rounded Rectangle 8">
            <a:extLst>
              <a:ext uri="{FF2B5EF4-FFF2-40B4-BE49-F238E27FC236}">
                <a16:creationId xmlns:a16="http://schemas.microsoft.com/office/drawing/2014/main" id="{C35FE0D0-E350-4059-8F34-5E65F063C8DD}"/>
              </a:ext>
            </a:extLst>
          </p:cNvPr>
          <p:cNvSpPr/>
          <p:nvPr userDrawn="1"/>
        </p:nvSpPr>
        <p:spPr>
          <a:xfrm>
            <a:off x="464414" y="1730958"/>
            <a:ext cx="8292548" cy="5337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9">
            <a:extLst>
              <a:ext uri="{FF2B5EF4-FFF2-40B4-BE49-F238E27FC236}">
                <a16:creationId xmlns:a16="http://schemas.microsoft.com/office/drawing/2014/main" id="{E16B5E02-9022-4EF0-8924-54E4A6C0EE53}"/>
              </a:ext>
            </a:extLst>
          </p:cNvPr>
          <p:cNvSpPr/>
          <p:nvPr userDrawn="1"/>
        </p:nvSpPr>
        <p:spPr>
          <a:xfrm>
            <a:off x="464414" y="2435827"/>
            <a:ext cx="8292548" cy="5337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
            <a:extLst>
              <a:ext uri="{FF2B5EF4-FFF2-40B4-BE49-F238E27FC236}">
                <a16:creationId xmlns:a16="http://schemas.microsoft.com/office/drawing/2014/main" id="{85AA27E2-BD99-49D0-B3EF-3FF0F9BEDF8D}"/>
              </a:ext>
            </a:extLst>
          </p:cNvPr>
          <p:cNvSpPr/>
          <p:nvPr userDrawn="1"/>
        </p:nvSpPr>
        <p:spPr>
          <a:xfrm>
            <a:off x="464414" y="3154008"/>
            <a:ext cx="8305800"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261349F-1712-45E0-9A7E-D8BE3E048C58}"/>
              </a:ext>
            </a:extLst>
          </p:cNvPr>
          <p:cNvSpPr/>
          <p:nvPr userDrawn="1"/>
        </p:nvSpPr>
        <p:spPr>
          <a:xfrm>
            <a:off x="464414" y="3876841"/>
            <a:ext cx="8292548"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FD0EF9-E61F-472F-8C8A-6A8B95833051}"/>
              </a:ext>
            </a:extLst>
          </p:cNvPr>
          <p:cNvSpPr/>
          <p:nvPr userDrawn="1"/>
        </p:nvSpPr>
        <p:spPr>
          <a:xfrm>
            <a:off x="464414" y="4565399"/>
            <a:ext cx="8292548" cy="5337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97E1F609-7EE3-4BB8-984C-4583589193AF}"/>
              </a:ext>
            </a:extLst>
          </p:cNvPr>
          <p:cNvSpPr/>
          <p:nvPr userDrawn="1"/>
        </p:nvSpPr>
        <p:spPr>
          <a:xfrm>
            <a:off x="464414" y="5283580"/>
            <a:ext cx="8292548" cy="53375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614DB09-87F4-42B2-8734-C174AC53E54C}"/>
              </a:ext>
            </a:extLst>
          </p:cNvPr>
          <p:cNvSpPr txBox="1"/>
          <p:nvPr userDrawn="1"/>
        </p:nvSpPr>
        <p:spPr>
          <a:xfrm>
            <a:off x="551124" y="5253957"/>
            <a:ext cx="3989990" cy="523220"/>
          </a:xfrm>
          <a:prstGeom prst="rect">
            <a:avLst/>
          </a:prstGeom>
          <a:noFill/>
        </p:spPr>
        <p:txBody>
          <a:bodyPr wrap="square" rtlCol="0">
            <a:spAutoFit/>
          </a:bodyPr>
          <a:lstStyle/>
          <a:p>
            <a:pPr algn="l"/>
            <a:r>
              <a:rPr lang="en-US" sz="2800" b="1">
                <a:solidFill>
                  <a:schemeClr val="bg1">
                    <a:lumMod val="50000"/>
                  </a:schemeClr>
                </a:solidFill>
              </a:rPr>
              <a:t>Reach Associate (RA)</a:t>
            </a:r>
          </a:p>
        </p:txBody>
      </p:sp>
      <p:sp>
        <p:nvSpPr>
          <p:cNvPr id="2" name="Rectangle: Rounded Corners 1">
            <a:extLst>
              <a:ext uri="{FF2B5EF4-FFF2-40B4-BE49-F238E27FC236}">
                <a16:creationId xmlns:a16="http://schemas.microsoft.com/office/drawing/2014/main" id="{5AAFF602-E35E-4881-8589-D551ABB083A3}"/>
              </a:ext>
            </a:extLst>
          </p:cNvPr>
          <p:cNvSpPr/>
          <p:nvPr userDrawn="1"/>
        </p:nvSpPr>
        <p:spPr>
          <a:xfrm>
            <a:off x="6432063" y="1321723"/>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FEE53F-9BE4-4119-803E-D0902C62B623}"/>
              </a:ext>
            </a:extLst>
          </p:cNvPr>
          <p:cNvSpPr/>
          <p:nvPr userDrawn="1"/>
        </p:nvSpPr>
        <p:spPr>
          <a:xfrm>
            <a:off x="6577822" y="1730958"/>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A3CEE5B-197A-4B78-B5F5-1412F36BAC63}"/>
              </a:ext>
            </a:extLst>
          </p:cNvPr>
          <p:cNvSpPr/>
          <p:nvPr userDrawn="1"/>
        </p:nvSpPr>
        <p:spPr>
          <a:xfrm>
            <a:off x="6577822" y="2435944"/>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A986D5C-B0BD-4B16-8661-7C5B97E19770}"/>
              </a:ext>
            </a:extLst>
          </p:cNvPr>
          <p:cNvSpPr/>
          <p:nvPr userDrawn="1"/>
        </p:nvSpPr>
        <p:spPr>
          <a:xfrm>
            <a:off x="6577822" y="312786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C9B94DEF-40CA-4550-A697-70B94061BDF2}"/>
              </a:ext>
            </a:extLst>
          </p:cNvPr>
          <p:cNvSpPr/>
          <p:nvPr userDrawn="1"/>
        </p:nvSpPr>
        <p:spPr>
          <a:xfrm>
            <a:off x="6577822" y="38651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A180A745-67DB-4B4D-A466-0EA64E639B24}"/>
              </a:ext>
            </a:extLst>
          </p:cNvPr>
          <p:cNvSpPr/>
          <p:nvPr userDrawn="1"/>
        </p:nvSpPr>
        <p:spPr>
          <a:xfrm>
            <a:off x="6577822" y="453591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C3A2170-7E77-4CC4-86A9-0C472EBC24CB}"/>
              </a:ext>
            </a:extLst>
          </p:cNvPr>
          <p:cNvSpPr/>
          <p:nvPr userDrawn="1"/>
        </p:nvSpPr>
        <p:spPr>
          <a:xfrm>
            <a:off x="6577822" y="52620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043EF64-8CAA-45DF-B85F-9AFC5AC1CCD7}"/>
              </a:ext>
            </a:extLst>
          </p:cNvPr>
          <p:cNvSpPr txBox="1"/>
          <p:nvPr userDrawn="1"/>
        </p:nvSpPr>
        <p:spPr>
          <a:xfrm>
            <a:off x="559886" y="4575936"/>
            <a:ext cx="3989990" cy="523220"/>
          </a:xfrm>
          <a:prstGeom prst="rect">
            <a:avLst/>
          </a:prstGeom>
          <a:noFill/>
        </p:spPr>
        <p:txBody>
          <a:bodyPr wrap="square" rtlCol="0">
            <a:spAutoFit/>
          </a:bodyPr>
          <a:lstStyle/>
          <a:p>
            <a:pPr algn="l"/>
            <a:r>
              <a:rPr lang="en-US" sz="2800" b="1">
                <a:solidFill>
                  <a:schemeClr val="bg1">
                    <a:lumMod val="50000"/>
                  </a:schemeClr>
                </a:solidFill>
              </a:rPr>
              <a:t>Teacher Resident</a:t>
            </a:r>
          </a:p>
        </p:txBody>
      </p:sp>
      <p:sp>
        <p:nvSpPr>
          <p:cNvPr id="35" name="TextBox 34">
            <a:extLst>
              <a:ext uri="{FF2B5EF4-FFF2-40B4-BE49-F238E27FC236}">
                <a16:creationId xmlns:a16="http://schemas.microsoft.com/office/drawing/2014/main" id="{6F0CC179-075D-4516-B001-64022032817F}"/>
              </a:ext>
            </a:extLst>
          </p:cNvPr>
          <p:cNvSpPr txBox="1"/>
          <p:nvPr userDrawn="1"/>
        </p:nvSpPr>
        <p:spPr>
          <a:xfrm>
            <a:off x="567753" y="3870576"/>
            <a:ext cx="3989990" cy="523220"/>
          </a:xfrm>
          <a:prstGeom prst="rect">
            <a:avLst/>
          </a:prstGeom>
          <a:noFill/>
        </p:spPr>
        <p:txBody>
          <a:bodyPr wrap="square" rtlCol="0">
            <a:spAutoFit/>
          </a:bodyPr>
          <a:lstStyle/>
          <a:p>
            <a:pPr algn="l"/>
            <a:r>
              <a:rPr lang="en-US" sz="2800" b="1">
                <a:solidFill>
                  <a:schemeClr val="bg1"/>
                </a:solidFill>
              </a:rPr>
              <a:t>Classroom Teacher</a:t>
            </a:r>
          </a:p>
        </p:txBody>
      </p:sp>
      <p:sp>
        <p:nvSpPr>
          <p:cNvPr id="36" name="TextBox 35">
            <a:extLst>
              <a:ext uri="{FF2B5EF4-FFF2-40B4-BE49-F238E27FC236}">
                <a16:creationId xmlns:a16="http://schemas.microsoft.com/office/drawing/2014/main" id="{DCDA8EC5-20B5-4CC6-B5EE-9510936D0C4D}"/>
              </a:ext>
            </a:extLst>
          </p:cNvPr>
          <p:cNvSpPr txBox="1"/>
          <p:nvPr userDrawn="1"/>
        </p:nvSpPr>
        <p:spPr>
          <a:xfrm>
            <a:off x="559886" y="3117987"/>
            <a:ext cx="3989990" cy="523220"/>
          </a:xfrm>
          <a:prstGeom prst="rect">
            <a:avLst/>
          </a:prstGeom>
          <a:noFill/>
        </p:spPr>
        <p:txBody>
          <a:bodyPr wrap="square" rtlCol="0">
            <a:spAutoFit/>
          </a:bodyPr>
          <a:lstStyle/>
          <a:p>
            <a:pPr algn="l"/>
            <a:r>
              <a:rPr lang="en-US" sz="2800" b="1">
                <a:solidFill>
                  <a:schemeClr val="bg1"/>
                </a:solidFill>
              </a:rPr>
              <a:t>Reach Team Teacher</a:t>
            </a:r>
          </a:p>
        </p:txBody>
      </p:sp>
      <p:sp>
        <p:nvSpPr>
          <p:cNvPr id="37" name="TextBox 36">
            <a:extLst>
              <a:ext uri="{FF2B5EF4-FFF2-40B4-BE49-F238E27FC236}">
                <a16:creationId xmlns:a16="http://schemas.microsoft.com/office/drawing/2014/main" id="{7BFECB9B-D769-4FFC-B79C-48EBBF139216}"/>
              </a:ext>
            </a:extLst>
          </p:cNvPr>
          <p:cNvSpPr txBox="1"/>
          <p:nvPr userDrawn="1"/>
        </p:nvSpPr>
        <p:spPr>
          <a:xfrm>
            <a:off x="551123" y="2411911"/>
            <a:ext cx="4530652" cy="523220"/>
          </a:xfrm>
          <a:prstGeom prst="rect">
            <a:avLst/>
          </a:prstGeom>
          <a:noFill/>
        </p:spPr>
        <p:txBody>
          <a:bodyPr wrap="square" rtlCol="0">
            <a:spAutoFit/>
          </a:bodyPr>
          <a:lstStyle/>
          <a:p>
            <a:pPr algn="l"/>
            <a:r>
              <a:rPr lang="en-US" sz="2800" b="1">
                <a:solidFill>
                  <a:schemeClr val="bg1"/>
                </a:solidFill>
              </a:rPr>
              <a:t>Direct Reach Teacher (DRT)</a:t>
            </a:r>
          </a:p>
        </p:txBody>
      </p:sp>
      <p:sp>
        <p:nvSpPr>
          <p:cNvPr id="38" name="TextBox 37">
            <a:extLst>
              <a:ext uri="{FF2B5EF4-FFF2-40B4-BE49-F238E27FC236}">
                <a16:creationId xmlns:a16="http://schemas.microsoft.com/office/drawing/2014/main" id="{CF91E3A0-1042-4337-A915-FCF1CE9716BC}"/>
              </a:ext>
            </a:extLst>
          </p:cNvPr>
          <p:cNvSpPr txBox="1"/>
          <p:nvPr userDrawn="1"/>
        </p:nvSpPr>
        <p:spPr>
          <a:xfrm>
            <a:off x="551122" y="1707180"/>
            <a:ext cx="5707811" cy="523220"/>
          </a:xfrm>
          <a:prstGeom prst="rect">
            <a:avLst/>
          </a:prstGeom>
          <a:noFill/>
        </p:spPr>
        <p:txBody>
          <a:bodyPr wrap="square" rtlCol="0">
            <a:spAutoFit/>
          </a:bodyPr>
          <a:lstStyle/>
          <a:p>
            <a:pPr algn="l"/>
            <a:r>
              <a:rPr lang="en-US" sz="2800" b="1">
                <a:solidFill>
                  <a:schemeClr val="bg1"/>
                </a:solidFill>
              </a:rPr>
              <a:t>Multi-Classroom Leader (MCL)</a:t>
            </a:r>
          </a:p>
        </p:txBody>
      </p:sp>
      <p:sp>
        <p:nvSpPr>
          <p:cNvPr id="39" name="Rectangle: Rounded Corners 38">
            <a:extLst>
              <a:ext uri="{FF2B5EF4-FFF2-40B4-BE49-F238E27FC236}">
                <a16:creationId xmlns:a16="http://schemas.microsoft.com/office/drawing/2014/main" id="{651D2D67-23DE-40EF-94AE-05950D529CA9}"/>
              </a:ext>
            </a:extLst>
          </p:cNvPr>
          <p:cNvSpPr/>
          <p:nvPr userDrawn="1"/>
        </p:nvSpPr>
        <p:spPr>
          <a:xfrm>
            <a:off x="7523503" y="1321722"/>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731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a:prstGeom prst="rect">
            <a:avLst/>
          </a:prstGeom>
          <a:solidFill>
            <a:srgbClr val="3FAB9B"/>
          </a:solidFill>
        </p:spPr>
        <p:txBody>
          <a:bodyPr anchor="b"/>
          <a:lstStyle>
            <a:lvl1pPr>
              <a:defRPr sz="4000">
                <a:solidFill>
                  <a:schemeClr val="bg1"/>
                </a:solidFill>
                <a:latin typeface="Cambria" panose="02040503050406030204" pitchFamily="18" charset="0"/>
              </a:defRPr>
            </a:lvl1pPr>
          </a:lstStyle>
          <a:p>
            <a:r>
              <a:rPr lang="en-US"/>
              <a:t>CLICK TO EDIT MASTER TITLE STYLE</a:t>
            </a:r>
          </a:p>
        </p:txBody>
      </p:sp>
      <p:sp>
        <p:nvSpPr>
          <p:cNvPr id="3" name="Text Placeholder 2"/>
          <p:cNvSpPr>
            <a:spLocks noGrp="1"/>
          </p:cNvSpPr>
          <p:nvPr>
            <p:ph type="body" idx="1" hasCustomPrompt="1"/>
          </p:nvPr>
        </p:nvSpPr>
        <p:spPr>
          <a:xfrm>
            <a:off x="623888" y="4589464"/>
            <a:ext cx="7886700" cy="1500187"/>
          </a:xfrm>
          <a:prstGeom prst="rect">
            <a:avLst/>
          </a:prstGeo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1116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a:solidFill>
            <a:srgbClr val="3FAB9B"/>
          </a:solidFill>
        </p:spPr>
        <p:txBody>
          <a:bodyPr anchor="b"/>
          <a:lstStyle>
            <a:lvl1pPr>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3886200" y="457200"/>
            <a:ext cx="4629150" cy="54117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9049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3970" y="4704434"/>
            <a:ext cx="5240654" cy="992776"/>
          </a:xfrm>
          <a:prstGeom prst="rect">
            <a:avLst/>
          </a:prstGeom>
          <a:solidFill>
            <a:srgbClr val="3FAB9B"/>
          </a:solidFill>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2089257" y="629524"/>
            <a:ext cx="5240655" cy="407491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103969" y="5705699"/>
            <a:ext cx="5240655" cy="523262"/>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03061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2954" y="576875"/>
            <a:ext cx="2300446" cy="171447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AF91478-7E80-47D5-AED5-326D82E6FFFE}"/>
              </a:ext>
            </a:extLst>
          </p:cNvPr>
          <p:cNvSpPr txBox="1"/>
          <p:nvPr userDrawn="1"/>
        </p:nvSpPr>
        <p:spPr>
          <a:xfrm>
            <a:off x="1691378" y="3242562"/>
            <a:ext cx="5943600" cy="954107"/>
          </a:xfrm>
          <a:prstGeom prst="rect">
            <a:avLst/>
          </a:prstGeom>
          <a:noFill/>
        </p:spPr>
        <p:txBody>
          <a:bodyPr wrap="square" rtlCol="0">
            <a:spAutoFit/>
          </a:bodyPr>
          <a:lstStyle/>
          <a:p>
            <a:r>
              <a:rPr lang="en-US" sz="2000" b="1"/>
              <a:t>CONTACT US </a:t>
            </a:r>
          </a:p>
          <a:p>
            <a:endParaRPr lang="en-US"/>
          </a:p>
          <a:p>
            <a:endParaRPr lang="en-US"/>
          </a:p>
        </p:txBody>
      </p:sp>
      <p:sp>
        <p:nvSpPr>
          <p:cNvPr id="4" name="Text Placeholder 3">
            <a:extLst>
              <a:ext uri="{FF2B5EF4-FFF2-40B4-BE49-F238E27FC236}">
                <a16:creationId xmlns:a16="http://schemas.microsoft.com/office/drawing/2014/main" id="{7BFD1D01-7505-43C8-8F4F-2F4A3CFCD318}"/>
              </a:ext>
            </a:extLst>
          </p:cNvPr>
          <p:cNvSpPr>
            <a:spLocks noGrp="1"/>
          </p:cNvSpPr>
          <p:nvPr>
            <p:ph type="body" sz="quarter" idx="18" hasCustomPrompt="1"/>
          </p:nvPr>
        </p:nvSpPr>
        <p:spPr>
          <a:xfrm>
            <a:off x="1691378" y="3852699"/>
            <a:ext cx="5943599" cy="1684338"/>
          </a:xfrm>
          <a:prstGeom prst="rect">
            <a:avLst/>
          </a:prstGeom>
        </p:spPr>
        <p:txBody>
          <a:bodyPr/>
          <a:lstStyle>
            <a:lvl1pPr marL="0" indent="0">
              <a:buNone/>
              <a:defRPr sz="2200"/>
            </a:lvl1pPr>
          </a:lstStyle>
          <a:p>
            <a:pPr lvl="0"/>
            <a:r>
              <a:rPr lang="en-US"/>
              <a:t>Edit Name</a:t>
            </a:r>
          </a:p>
          <a:p>
            <a:pPr lvl="0"/>
            <a:r>
              <a:rPr lang="en-US"/>
              <a:t>Edit Title, Company</a:t>
            </a:r>
          </a:p>
          <a:p>
            <a:pPr lvl="0"/>
            <a:r>
              <a:rPr lang="en-US"/>
              <a:t>Edit Email</a:t>
            </a:r>
          </a:p>
          <a:p>
            <a:pPr lvl="0"/>
            <a:r>
              <a:rPr lang="en-US"/>
              <a:t>Edit Phone</a:t>
            </a:r>
          </a:p>
          <a:p>
            <a:pPr lvl="1"/>
            <a:endParaRPr lang="en-US"/>
          </a:p>
        </p:txBody>
      </p:sp>
      <p:sp>
        <p:nvSpPr>
          <p:cNvPr id="3" name="TextBox 2">
            <a:extLst>
              <a:ext uri="{FF2B5EF4-FFF2-40B4-BE49-F238E27FC236}">
                <a16:creationId xmlns:a16="http://schemas.microsoft.com/office/drawing/2014/main" id="{EDC56653-B332-4982-86F3-D9EB2EFD4FE8}"/>
              </a:ext>
            </a:extLst>
          </p:cNvPr>
          <p:cNvSpPr txBox="1"/>
          <p:nvPr userDrawn="1"/>
        </p:nvSpPr>
        <p:spPr>
          <a:xfrm>
            <a:off x="3437964" y="2562183"/>
            <a:ext cx="2282260" cy="584775"/>
          </a:xfrm>
          <a:prstGeom prst="rect">
            <a:avLst/>
          </a:prstGeom>
          <a:noFill/>
        </p:spPr>
        <p:txBody>
          <a:bodyPr wrap="square" rtlCol="0">
            <a:spAutoFit/>
          </a:bodyPr>
          <a:lstStyle/>
          <a:p>
            <a:pPr algn="ctr"/>
            <a:r>
              <a:rPr lang="en-US" sz="3200" b="1">
                <a:solidFill>
                  <a:schemeClr val="tx2"/>
                </a:solidFill>
                <a:latin typeface="Cambria" panose="02040503050406030204" pitchFamily="18" charset="0"/>
              </a:rPr>
              <a:t>Thank You</a:t>
            </a:r>
          </a:p>
        </p:txBody>
      </p:sp>
    </p:spTree>
    <p:extLst>
      <p:ext uri="{BB962C8B-B14F-4D97-AF65-F5344CB8AC3E}">
        <p14:creationId xmlns:p14="http://schemas.microsoft.com/office/powerpoint/2010/main" val="234651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it Slip">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p:nvPr>
        </p:nvSpPr>
        <p:spPr>
          <a:xfrm>
            <a:off x="788669" y="1449976"/>
            <a:ext cx="7449243" cy="307214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baseline="0">
                <a:solidFill>
                  <a:schemeClr val="bg1"/>
                </a:solidFill>
                <a:latin typeface="Cambria" panose="02040503050406030204" pitchFamily="18" charset="0"/>
              </a:rPr>
              <a:t>Exit Slip</a:t>
            </a:r>
          </a:p>
        </p:txBody>
      </p:sp>
    </p:spTree>
    <p:extLst>
      <p:ext uri="{BB962C8B-B14F-4D97-AF65-F5344CB8AC3E}">
        <p14:creationId xmlns:p14="http://schemas.microsoft.com/office/powerpoint/2010/main" val="6402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hasCustomPrompt="1"/>
          </p:nvPr>
        </p:nvSpPr>
        <p:spPr>
          <a:xfrm>
            <a:off x="788670" y="1449977"/>
            <a:ext cx="7567054" cy="2952206"/>
          </a:xfrm>
          <a:prstGeom prst="rect">
            <a:avLst/>
          </a:prstGeom>
        </p:spPr>
        <p:txBody>
          <a:bodyPr/>
          <a:lstStyle>
            <a:lvl1pPr>
              <a:defRPr/>
            </a:lvl1pPr>
          </a:lstStyle>
          <a:p>
            <a:pPr lvl="0"/>
            <a:r>
              <a:rPr lang="en-US"/>
              <a:t>Edit sources</a:t>
            </a:r>
          </a:p>
          <a:p>
            <a:pPr lvl="0"/>
            <a:r>
              <a:rPr lang="en-US"/>
              <a:t>Edit sources</a:t>
            </a:r>
          </a:p>
          <a:p>
            <a:pPr lvl="0"/>
            <a:r>
              <a:rPr lang="en-US"/>
              <a:t>Edit sources</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Sources</a:t>
            </a:r>
          </a:p>
        </p:txBody>
      </p:sp>
      <p:sp>
        <p:nvSpPr>
          <p:cNvPr id="18" name="TextBox 17">
            <a:extLst>
              <a:ext uri="{FF2B5EF4-FFF2-40B4-BE49-F238E27FC236}">
                <a16:creationId xmlns:a16="http://schemas.microsoft.com/office/drawing/2014/main" id="{9FD865B0-0458-4190-93DB-331B36D2A9F0}"/>
              </a:ext>
            </a:extLst>
          </p:cNvPr>
          <p:cNvSpPr txBox="1"/>
          <p:nvPr userDrawn="1"/>
        </p:nvSpPr>
        <p:spPr>
          <a:xfrm>
            <a:off x="8754139" y="92895"/>
            <a:ext cx="343685" cy="276999"/>
          </a:xfrm>
          <a:prstGeom prst="rect">
            <a:avLst/>
          </a:prstGeom>
          <a:noFill/>
        </p:spPr>
        <p:txBody>
          <a:bodyPr wrap="square" rtlCol="0">
            <a:spAutoFit/>
          </a:bodyPr>
          <a:lstStyle/>
          <a:p>
            <a:r>
              <a:rPr lang="en-US" sz="1200"/>
              <a:t>1</a:t>
            </a:r>
          </a:p>
        </p:txBody>
      </p:sp>
    </p:spTree>
    <p:extLst>
      <p:ext uri="{BB962C8B-B14F-4D97-AF65-F5344CB8AC3E}">
        <p14:creationId xmlns:p14="http://schemas.microsoft.com/office/powerpoint/2010/main" val="178650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81701"/>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40FFD3E9-518B-4ED1-99B3-A9CAFE68A8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412994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BF506FB9-049B-442A-8C44-F544834D0615}"/>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542394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Teal">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D62049F8-571B-4C6C-A49C-57F1B062EBFD}"/>
              </a:ext>
            </a:extLst>
          </p:cNvPr>
          <p:cNvSpPr>
            <a:spLocks noGrp="1"/>
          </p:cNvSpPr>
          <p:nvPr>
            <p:ph type="tbl" sz="quarter" idx="18"/>
          </p:nvPr>
        </p:nvSpPr>
        <p:spPr>
          <a:xfrm>
            <a:off x="611220" y="1395502"/>
            <a:ext cx="8103914" cy="4632766"/>
          </a:xfrm>
          <a:prstGeom prst="rect">
            <a:avLst/>
          </a:prstGeom>
        </p:spPr>
        <p:txBody>
          <a:bodyPr/>
          <a:lstStyle/>
          <a:p>
            <a:endParaRPr lang="en-US"/>
          </a:p>
        </p:txBody>
      </p:sp>
      <p:sp>
        <p:nvSpPr>
          <p:cNvPr id="8" name="Text Placeholder 10">
            <a:extLst>
              <a:ext uri="{FF2B5EF4-FFF2-40B4-BE49-F238E27FC236}">
                <a16:creationId xmlns:a16="http://schemas.microsoft.com/office/drawing/2014/main" id="{B73D5432-1E4D-49FC-B35F-4312E825C0C8}"/>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53855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2.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1.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FC3E358-3A55-4BFF-9B05-A4D38EB31489}"/>
              </a:ext>
            </a:extLst>
          </p:cNvPr>
          <p:cNvSpPr txBox="1"/>
          <p:nvPr userDrawn="1"/>
        </p:nvSpPr>
        <p:spPr>
          <a:xfrm>
            <a:off x="0" y="6400800"/>
            <a:ext cx="9144000" cy="457200"/>
          </a:xfrm>
          <a:prstGeom prst="rect">
            <a:avLst/>
          </a:prstGeom>
          <a:solidFill>
            <a:srgbClr val="3FAB9B"/>
          </a:solidFill>
        </p:spPr>
        <p:txBody>
          <a:bodyPr wrap="square" rtlCol="0">
            <a:spAutoFit/>
          </a:bodyPr>
          <a:lstStyle/>
          <a:p>
            <a:endParaRPr lang="en-US"/>
          </a:p>
        </p:txBody>
      </p:sp>
      <p:pic>
        <p:nvPicPr>
          <p:cNvPr id="27" name="Picture 26">
            <a:extLst>
              <a:ext uri="{FF2B5EF4-FFF2-40B4-BE49-F238E27FC236}">
                <a16:creationId xmlns:a16="http://schemas.microsoft.com/office/drawing/2014/main" id="{85817326-3C61-426B-8D04-BA60FE4C61DD}"/>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91440" y="6450620"/>
            <a:ext cx="1371600" cy="392805"/>
          </a:xfrm>
          <a:prstGeom prst="rect">
            <a:avLst/>
          </a:prstGeom>
        </p:spPr>
      </p:pic>
      <p:sp>
        <p:nvSpPr>
          <p:cNvPr id="2" name="TextBox 1">
            <a:extLst>
              <a:ext uri="{FF2B5EF4-FFF2-40B4-BE49-F238E27FC236}">
                <a16:creationId xmlns:a16="http://schemas.microsoft.com/office/drawing/2014/main" id="{C97A1980-C1E7-4631-A191-0B36937451D5}"/>
              </a:ext>
            </a:extLst>
          </p:cNvPr>
          <p:cNvSpPr txBox="1"/>
          <p:nvPr userDrawn="1"/>
        </p:nvSpPr>
        <p:spPr>
          <a:xfrm>
            <a:off x="8071945" y="6450620"/>
            <a:ext cx="1072055" cy="338554"/>
          </a:xfrm>
          <a:prstGeom prst="rect">
            <a:avLst/>
          </a:prstGeom>
          <a:noFill/>
        </p:spPr>
        <p:txBody>
          <a:bodyPr wrap="square" rtlCol="0">
            <a:spAutoFit/>
          </a:bodyPr>
          <a:lstStyle/>
          <a:p>
            <a:r>
              <a:rPr lang="en-US" sz="1400">
                <a:solidFill>
                  <a:schemeClr val="bg1"/>
                </a:solidFill>
              </a:rPr>
              <a:t>2019  |</a:t>
            </a:r>
            <a:r>
              <a:rPr lang="en-US" sz="1400" b="1">
                <a:solidFill>
                  <a:schemeClr val="bg1"/>
                </a:solidFill>
              </a:rPr>
              <a:t> </a:t>
            </a:r>
            <a:fld id="{8D3546D4-0EE2-405F-A894-079B5398A104}" type="slidenum">
              <a:rPr lang="en-US" sz="1600" b="1" smtClean="0">
                <a:solidFill>
                  <a:schemeClr val="bg1"/>
                </a:solidFill>
              </a:rPr>
              <a:t>‹#›</a:t>
            </a:fld>
            <a:r>
              <a:rPr lang="en-US" sz="1600">
                <a:solidFill>
                  <a:schemeClr val="bg1"/>
                </a:solidFill>
              </a:rPr>
              <a:t> </a:t>
            </a:r>
            <a:r>
              <a:rPr lang="en-US" sz="1400">
                <a:solidFill>
                  <a:schemeClr val="bg1"/>
                </a:solidFill>
              </a:rPr>
              <a:t>  </a:t>
            </a:r>
          </a:p>
        </p:txBody>
      </p:sp>
      <p:pic>
        <p:nvPicPr>
          <p:cNvPr id="4" name="Picture 3">
            <a:extLst>
              <a:ext uri="{FF2B5EF4-FFF2-40B4-BE49-F238E27FC236}">
                <a16:creationId xmlns:a16="http://schemas.microsoft.com/office/drawing/2014/main" id="{6AD1CCBE-A1DB-4D7A-8811-43353B49F422}"/>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2743200" y="6385111"/>
            <a:ext cx="3657600" cy="496011"/>
          </a:xfrm>
          <a:prstGeom prst="rect">
            <a:avLst/>
          </a:prstGeom>
        </p:spPr>
      </p:pic>
    </p:spTree>
    <p:extLst>
      <p:ext uri="{BB962C8B-B14F-4D97-AF65-F5344CB8AC3E}">
        <p14:creationId xmlns:p14="http://schemas.microsoft.com/office/powerpoint/2010/main" val="210055975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88" r:id="rId6"/>
    <p:sldLayoutId id="2147483682" r:id="rId7"/>
    <p:sldLayoutId id="2147483684" r:id="rId8"/>
    <p:sldLayoutId id="2147483683" r:id="rId9"/>
    <p:sldLayoutId id="2147483678" r:id="rId10"/>
    <p:sldLayoutId id="2147483685" r:id="rId11"/>
    <p:sldLayoutId id="2147483679" r:id="rId12"/>
    <p:sldLayoutId id="2147483690" r:id="rId13"/>
    <p:sldLayoutId id="2147483691" r:id="rId14"/>
    <p:sldLayoutId id="2147483692" r:id="rId15"/>
    <p:sldLayoutId id="2147483687" r:id="rId16"/>
    <p:sldLayoutId id="2147483686" r:id="rId17"/>
    <p:sldLayoutId id="2147483663" r:id="rId18"/>
    <p:sldLayoutId id="2147483668" r:id="rId19"/>
    <p:sldLayoutId id="2147483669" r:id="rId20"/>
    <p:sldLayoutId id="2147483676" r:id="rId21"/>
    <p:sldLayoutId id="2147483693" r:id="rId22"/>
    <p:sldLayoutId id="2147483694" r:id="rId23"/>
    <p:sldLayoutId id="2147483695"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FC3E358-3A55-4BFF-9B05-A4D38EB31489}"/>
              </a:ext>
            </a:extLst>
          </p:cNvPr>
          <p:cNvSpPr txBox="1"/>
          <p:nvPr userDrawn="1"/>
        </p:nvSpPr>
        <p:spPr>
          <a:xfrm>
            <a:off x="0" y="6400800"/>
            <a:ext cx="9144000" cy="457200"/>
          </a:xfrm>
          <a:prstGeom prst="rect">
            <a:avLst/>
          </a:prstGeom>
          <a:solidFill>
            <a:srgbClr val="3FAB9B"/>
          </a:solidFill>
        </p:spPr>
        <p:txBody>
          <a:bodyPr wrap="square" rtlCol="0">
            <a:spAutoFit/>
          </a:bodyPr>
          <a:lstStyle/>
          <a:p>
            <a:endParaRPr lang="en-US"/>
          </a:p>
        </p:txBody>
      </p:sp>
      <p:pic>
        <p:nvPicPr>
          <p:cNvPr id="27" name="Picture 26">
            <a:extLst>
              <a:ext uri="{FF2B5EF4-FFF2-40B4-BE49-F238E27FC236}">
                <a16:creationId xmlns:a16="http://schemas.microsoft.com/office/drawing/2014/main" id="{85817326-3C61-426B-8D04-BA60FE4C61DD}"/>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91440" y="6450620"/>
            <a:ext cx="1371600" cy="392805"/>
          </a:xfrm>
          <a:prstGeom prst="rect">
            <a:avLst/>
          </a:prstGeom>
        </p:spPr>
      </p:pic>
      <p:sp>
        <p:nvSpPr>
          <p:cNvPr id="2" name="TextBox 1">
            <a:extLst>
              <a:ext uri="{FF2B5EF4-FFF2-40B4-BE49-F238E27FC236}">
                <a16:creationId xmlns:a16="http://schemas.microsoft.com/office/drawing/2014/main" id="{C97A1980-C1E7-4631-A191-0B36937451D5}"/>
              </a:ext>
            </a:extLst>
          </p:cNvPr>
          <p:cNvSpPr txBox="1"/>
          <p:nvPr userDrawn="1"/>
        </p:nvSpPr>
        <p:spPr>
          <a:xfrm>
            <a:off x="8071945" y="6450620"/>
            <a:ext cx="1072055" cy="338554"/>
          </a:xfrm>
          <a:prstGeom prst="rect">
            <a:avLst/>
          </a:prstGeom>
          <a:noFill/>
        </p:spPr>
        <p:txBody>
          <a:bodyPr wrap="square" rtlCol="0">
            <a:spAutoFit/>
          </a:bodyPr>
          <a:lstStyle/>
          <a:p>
            <a:r>
              <a:rPr lang="en-US" sz="1400">
                <a:solidFill>
                  <a:schemeClr val="bg1"/>
                </a:solidFill>
              </a:rPr>
              <a:t>2018  |</a:t>
            </a:r>
            <a:r>
              <a:rPr lang="en-US" sz="1400" b="1">
                <a:solidFill>
                  <a:schemeClr val="bg1"/>
                </a:solidFill>
              </a:rPr>
              <a:t> </a:t>
            </a:r>
            <a:fld id="{8D3546D4-0EE2-405F-A894-079B5398A104}" type="slidenum">
              <a:rPr lang="en-US" sz="1600" b="1" smtClean="0">
                <a:solidFill>
                  <a:schemeClr val="bg1"/>
                </a:solidFill>
              </a:rPr>
              <a:t>‹#›</a:t>
            </a:fld>
            <a:r>
              <a:rPr lang="en-US" sz="1600">
                <a:solidFill>
                  <a:schemeClr val="bg1"/>
                </a:solidFill>
              </a:rPr>
              <a:t> </a:t>
            </a:r>
            <a:r>
              <a:rPr lang="en-US" sz="1400">
                <a:solidFill>
                  <a:schemeClr val="bg1"/>
                </a:solidFill>
              </a:rPr>
              <a:t>  </a:t>
            </a:r>
          </a:p>
        </p:txBody>
      </p:sp>
      <p:pic>
        <p:nvPicPr>
          <p:cNvPr id="4" name="Picture 3">
            <a:extLst>
              <a:ext uri="{FF2B5EF4-FFF2-40B4-BE49-F238E27FC236}">
                <a16:creationId xmlns:a16="http://schemas.microsoft.com/office/drawing/2014/main" id="{6AD1CCBE-A1DB-4D7A-8811-43353B49F422}"/>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2743200" y="6385111"/>
            <a:ext cx="3657600" cy="496011"/>
          </a:xfrm>
          <a:prstGeom prst="rect">
            <a:avLst/>
          </a:prstGeom>
        </p:spPr>
      </p:pic>
    </p:spTree>
    <p:extLst>
      <p:ext uri="{BB962C8B-B14F-4D97-AF65-F5344CB8AC3E}">
        <p14:creationId xmlns:p14="http://schemas.microsoft.com/office/powerpoint/2010/main" val="21005597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F1D5-5466-4192-ABBC-63F70E9498D6}"/>
              </a:ext>
            </a:extLst>
          </p:cNvPr>
          <p:cNvSpPr>
            <a:spLocks noGrp="1"/>
          </p:cNvSpPr>
          <p:nvPr>
            <p:ph type="body" sz="quarter" idx="17"/>
          </p:nvPr>
        </p:nvSpPr>
        <p:spPr/>
        <p:txBody>
          <a:bodyPr/>
          <a:lstStyle/>
          <a:p>
            <a:r>
              <a:rPr lang="en-US"/>
              <a:t>Coaching Teachers 2.0</a:t>
            </a:r>
          </a:p>
        </p:txBody>
      </p:sp>
    </p:spTree>
    <p:extLst>
      <p:ext uri="{BB962C8B-B14F-4D97-AF65-F5344CB8AC3E}">
        <p14:creationId xmlns:p14="http://schemas.microsoft.com/office/powerpoint/2010/main" val="170199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CB1F24-BD26-4C37-8971-33CBA80E563F}"/>
              </a:ext>
            </a:extLst>
          </p:cNvPr>
          <p:cNvSpPr>
            <a:spLocks noGrp="1"/>
          </p:cNvSpPr>
          <p:nvPr>
            <p:ph type="body" sz="quarter" idx="17"/>
          </p:nvPr>
        </p:nvSpPr>
        <p:spPr/>
        <p:txBody>
          <a:bodyPr/>
          <a:lstStyle/>
          <a:p>
            <a:r>
              <a:rPr lang="en-US"/>
              <a:t>Application</a:t>
            </a:r>
          </a:p>
        </p:txBody>
      </p:sp>
      <p:sp>
        <p:nvSpPr>
          <p:cNvPr id="6" name="TextBox 5"/>
          <p:cNvSpPr txBox="1"/>
          <p:nvPr/>
        </p:nvSpPr>
        <p:spPr>
          <a:xfrm>
            <a:off x="361950" y="1656773"/>
            <a:ext cx="4635352" cy="2569934"/>
          </a:xfrm>
          <a:prstGeom prst="rect">
            <a:avLst/>
          </a:prstGeom>
          <a:noFill/>
        </p:spPr>
        <p:txBody>
          <a:bodyPr wrap="square" rtlCol="0">
            <a:spAutoFit/>
          </a:bodyPr>
          <a:lstStyle/>
          <a:p>
            <a:r>
              <a:rPr lang="en-US" sz="2800" b="1"/>
              <a:t>Independent Reflection:</a:t>
            </a:r>
          </a:p>
          <a:p>
            <a:endParaRPr lang="en-US" sz="1050" b="1"/>
          </a:p>
          <a:p>
            <a:pPr marL="342900" indent="-342900">
              <a:buFont typeface="Arial" panose="020B0604020202020204" pitchFamily="34" charset="0"/>
              <a:buChar char="•"/>
            </a:pPr>
            <a:r>
              <a:rPr lang="en-US" sz="2800"/>
              <a:t>Think about a teacher you want to better support.</a:t>
            </a:r>
          </a:p>
          <a:p>
            <a:pPr marL="342900" indent="-342900">
              <a:buFont typeface="Arial" panose="020B0604020202020204" pitchFamily="34" charset="0"/>
              <a:buChar char="•"/>
            </a:pPr>
            <a:endParaRPr lang="en-US" sz="1050"/>
          </a:p>
          <a:p>
            <a:pPr marL="342900" indent="-342900">
              <a:buFont typeface="Arial" panose="020B0604020202020204" pitchFamily="34" charset="0"/>
              <a:buChar char="•"/>
            </a:pPr>
            <a:r>
              <a:rPr lang="en-US" sz="2800"/>
              <a:t>Complete the </a:t>
            </a:r>
            <a:r>
              <a:rPr lang="en-US" sz="2800" i="1"/>
              <a:t>Team Teacher Reflection </a:t>
            </a:r>
            <a:r>
              <a:rPr lang="en-US" sz="2800"/>
              <a:t>handout. </a:t>
            </a:r>
            <a:endParaRPr lang="en-US" sz="700" i="1"/>
          </a:p>
        </p:txBody>
      </p:sp>
      <p:sp>
        <p:nvSpPr>
          <p:cNvPr id="7" name="Oval 6">
            <a:extLst>
              <a:ext uri="{FF2B5EF4-FFF2-40B4-BE49-F238E27FC236}">
                <a16:creationId xmlns:a16="http://schemas.microsoft.com/office/drawing/2014/main" id="{FEBFB523-4E7F-449F-8191-A33680DAECE0}"/>
              </a:ext>
            </a:extLst>
          </p:cNvPr>
          <p:cNvSpPr/>
          <p:nvPr/>
        </p:nvSpPr>
        <p:spPr>
          <a:xfrm>
            <a:off x="8006713" y="279163"/>
            <a:ext cx="914467" cy="9509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b="1">
                <a:solidFill>
                  <a:schemeClr val="tx1"/>
                </a:solidFill>
              </a:rPr>
              <a:t>See Handout</a:t>
            </a:r>
          </a:p>
        </p:txBody>
      </p:sp>
      <p:pic>
        <p:nvPicPr>
          <p:cNvPr id="3" name="Picture 2">
            <a:extLst>
              <a:ext uri="{FF2B5EF4-FFF2-40B4-BE49-F238E27FC236}">
                <a16:creationId xmlns:a16="http://schemas.microsoft.com/office/drawing/2014/main" id="{5D48EFD7-37CD-4A2D-98E5-6DD675712335}"/>
              </a:ext>
            </a:extLst>
          </p:cNvPr>
          <p:cNvPicPr>
            <a:picLocks noChangeAspect="1"/>
          </p:cNvPicPr>
          <p:nvPr/>
        </p:nvPicPr>
        <p:blipFill>
          <a:blip r:embed="rId3"/>
          <a:stretch>
            <a:fillRect/>
          </a:stretch>
        </p:blipFill>
        <p:spPr>
          <a:xfrm>
            <a:off x="4997302" y="1656773"/>
            <a:ext cx="3607176" cy="4120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514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752599-7F41-4BA0-8DFF-806B2BB372F3}"/>
              </a:ext>
            </a:extLst>
          </p:cNvPr>
          <p:cNvSpPr>
            <a:spLocks noGrp="1"/>
          </p:cNvSpPr>
          <p:nvPr>
            <p:ph idx="1"/>
          </p:nvPr>
        </p:nvSpPr>
        <p:spPr/>
        <p:txBody>
          <a:bodyPr/>
          <a:lstStyle/>
          <a:p>
            <a:pPr marL="0" indent="0">
              <a:buNone/>
            </a:pPr>
            <a:r>
              <a:rPr lang="en-US" b="1">
                <a:solidFill>
                  <a:schemeClr val="accent2"/>
                </a:solidFill>
              </a:rPr>
              <a:t>Plan a coaching conversation</a:t>
            </a:r>
            <a:r>
              <a:rPr lang="en-US" b="1"/>
              <a:t> you could have with your team teacher.</a:t>
            </a:r>
            <a:r>
              <a:rPr lang="en-US"/>
              <a:t> </a:t>
            </a:r>
          </a:p>
          <a:p>
            <a:pPr marL="342900" indent="-342900"/>
            <a:r>
              <a:rPr lang="en-US"/>
              <a:t>Use your preferred coaching framework; a blank Six Steps template is provided.</a:t>
            </a:r>
          </a:p>
          <a:p>
            <a:pPr marL="342900" indent="-342900"/>
            <a:r>
              <a:rPr lang="en-US"/>
              <a:t>Use a real action step for this teacher.</a:t>
            </a:r>
          </a:p>
          <a:p>
            <a:pPr marL="342900" indent="-342900"/>
            <a:r>
              <a:rPr lang="en-US"/>
              <a:t>Incorporate ideas discussed in your Situational Leadership chart paper group.</a:t>
            </a:r>
          </a:p>
        </p:txBody>
      </p:sp>
      <p:sp>
        <p:nvSpPr>
          <p:cNvPr id="3" name="Text Placeholder 2">
            <a:extLst>
              <a:ext uri="{FF2B5EF4-FFF2-40B4-BE49-F238E27FC236}">
                <a16:creationId xmlns:a16="http://schemas.microsoft.com/office/drawing/2014/main" id="{FEF5022D-C1EF-41C1-8971-4EF9648ECFFB}"/>
              </a:ext>
            </a:extLst>
          </p:cNvPr>
          <p:cNvSpPr>
            <a:spLocks noGrp="1"/>
          </p:cNvSpPr>
          <p:nvPr>
            <p:ph type="body" sz="quarter" idx="17"/>
          </p:nvPr>
        </p:nvSpPr>
        <p:spPr/>
        <p:txBody>
          <a:bodyPr/>
          <a:lstStyle/>
          <a:p>
            <a:r>
              <a:rPr lang="en-US"/>
              <a:t>Work Time </a:t>
            </a:r>
          </a:p>
        </p:txBody>
      </p:sp>
      <p:sp>
        <p:nvSpPr>
          <p:cNvPr id="4" name="Oval 3">
            <a:extLst>
              <a:ext uri="{FF2B5EF4-FFF2-40B4-BE49-F238E27FC236}">
                <a16:creationId xmlns:a16="http://schemas.microsoft.com/office/drawing/2014/main" id="{2AFA75AA-E77C-4B18-B98B-102188EC7713}"/>
              </a:ext>
            </a:extLst>
          </p:cNvPr>
          <p:cNvSpPr/>
          <p:nvPr/>
        </p:nvSpPr>
        <p:spPr>
          <a:xfrm>
            <a:off x="8006713" y="279163"/>
            <a:ext cx="914467" cy="9509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b="1">
                <a:solidFill>
                  <a:schemeClr val="tx1"/>
                </a:solidFill>
              </a:rPr>
              <a:t>See Handout</a:t>
            </a:r>
          </a:p>
        </p:txBody>
      </p:sp>
    </p:spTree>
    <p:extLst>
      <p:ext uri="{BB962C8B-B14F-4D97-AF65-F5344CB8AC3E}">
        <p14:creationId xmlns:p14="http://schemas.microsoft.com/office/powerpoint/2010/main" val="391253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B5FB82-CC05-469F-AA7A-6CF81547812B}"/>
              </a:ext>
            </a:extLst>
          </p:cNvPr>
          <p:cNvSpPr>
            <a:spLocks noGrp="1"/>
          </p:cNvSpPr>
          <p:nvPr>
            <p:ph type="body" sz="quarter" idx="17"/>
          </p:nvPr>
        </p:nvSpPr>
        <p:spPr>
          <a:xfrm>
            <a:off x="1" y="349575"/>
            <a:ext cx="9144000" cy="769440"/>
          </a:xfrm>
        </p:spPr>
        <p:txBody>
          <a:bodyPr/>
          <a:lstStyle/>
          <a:p>
            <a:r>
              <a:rPr lang="en-US"/>
              <a:t>Role Play</a:t>
            </a:r>
          </a:p>
        </p:txBody>
      </p:sp>
      <p:graphicFrame>
        <p:nvGraphicFramePr>
          <p:cNvPr id="3" name="Table 2"/>
          <p:cNvGraphicFramePr>
            <a:graphicFrameLocks noGrp="1"/>
          </p:cNvGraphicFramePr>
          <p:nvPr>
            <p:extLst>
              <p:ext uri="{D42A27DB-BD31-4B8C-83A1-F6EECF244321}">
                <p14:modId xmlns:p14="http://schemas.microsoft.com/office/powerpoint/2010/main" val="1685206833"/>
              </p:ext>
            </p:extLst>
          </p:nvPr>
        </p:nvGraphicFramePr>
        <p:xfrm>
          <a:off x="266700" y="1524000"/>
          <a:ext cx="8610600" cy="3657600"/>
        </p:xfrm>
        <a:graphic>
          <a:graphicData uri="http://schemas.openxmlformats.org/drawingml/2006/table">
            <a:tbl>
              <a:tblPr firstRow="1" bandRow="1">
                <a:tableStyleId>{5940675A-B579-460E-94D1-54222C63F5DA}</a:tableStyleId>
              </a:tblPr>
              <a:tblGrid>
                <a:gridCol w="2100580">
                  <a:extLst>
                    <a:ext uri="{9D8B030D-6E8A-4147-A177-3AD203B41FA5}">
                      <a16:colId xmlns:a16="http://schemas.microsoft.com/office/drawing/2014/main" val="3721845232"/>
                    </a:ext>
                  </a:extLst>
                </a:gridCol>
                <a:gridCol w="6510020">
                  <a:extLst>
                    <a:ext uri="{9D8B030D-6E8A-4147-A177-3AD203B41FA5}">
                      <a16:colId xmlns:a16="http://schemas.microsoft.com/office/drawing/2014/main" val="3744149131"/>
                    </a:ext>
                  </a:extLst>
                </a:gridCol>
              </a:tblGrid>
              <a:tr h="370840">
                <a:tc>
                  <a:txBody>
                    <a:bodyPr/>
                    <a:lstStyle/>
                    <a:p>
                      <a:pPr algn="ctr"/>
                      <a:r>
                        <a:rPr lang="en-US" sz="2400" b="1"/>
                        <a:t>Time Allotted</a:t>
                      </a:r>
                    </a:p>
                  </a:txBody>
                  <a:tcPr>
                    <a:solidFill>
                      <a:schemeClr val="bg1">
                        <a:lumMod val="85000"/>
                      </a:schemeClr>
                    </a:solidFill>
                  </a:tcPr>
                </a:tc>
                <a:tc>
                  <a:txBody>
                    <a:bodyPr/>
                    <a:lstStyle/>
                    <a:p>
                      <a:pPr algn="ctr"/>
                      <a:r>
                        <a:rPr lang="en-US" sz="2400" b="1"/>
                        <a:t>Activity</a:t>
                      </a:r>
                    </a:p>
                  </a:txBody>
                  <a:tcPr>
                    <a:solidFill>
                      <a:schemeClr val="bg1">
                        <a:lumMod val="85000"/>
                      </a:schemeClr>
                    </a:solidFill>
                  </a:tcPr>
                </a:tc>
                <a:extLst>
                  <a:ext uri="{0D108BD9-81ED-4DB2-BD59-A6C34878D82A}">
                    <a16:rowId xmlns:a16="http://schemas.microsoft.com/office/drawing/2014/main" val="2889938282"/>
                  </a:ext>
                </a:extLst>
              </a:tr>
              <a:tr h="370840">
                <a:tc>
                  <a:txBody>
                    <a:bodyPr/>
                    <a:lstStyle/>
                    <a:p>
                      <a:pPr algn="ctr"/>
                      <a:r>
                        <a:rPr lang="en-US" sz="2400"/>
                        <a:t>5 minutes</a:t>
                      </a:r>
                    </a:p>
                  </a:txBody>
                  <a:tcPr/>
                </a:tc>
                <a:tc>
                  <a:txBody>
                    <a:bodyPr/>
                    <a:lstStyle/>
                    <a:p>
                      <a:r>
                        <a:rPr lang="en-US" sz="2400"/>
                        <a:t>Share background context</a:t>
                      </a:r>
                    </a:p>
                  </a:txBody>
                  <a:tcPr/>
                </a:tc>
                <a:extLst>
                  <a:ext uri="{0D108BD9-81ED-4DB2-BD59-A6C34878D82A}">
                    <a16:rowId xmlns:a16="http://schemas.microsoft.com/office/drawing/2014/main" val="3471899276"/>
                  </a:ext>
                </a:extLst>
              </a:tr>
              <a:tr h="370840">
                <a:tc>
                  <a:txBody>
                    <a:bodyPr/>
                    <a:lstStyle/>
                    <a:p>
                      <a:pPr algn="ctr"/>
                      <a:r>
                        <a:rPr lang="en-US" sz="2400"/>
                        <a:t>5 minutes</a:t>
                      </a:r>
                    </a:p>
                  </a:txBody>
                  <a:tcPr/>
                </a:tc>
                <a:tc>
                  <a:txBody>
                    <a:bodyPr/>
                    <a:lstStyle/>
                    <a:p>
                      <a:r>
                        <a:rPr lang="en-US" sz="2400"/>
                        <a:t>Role play the coaching conversation</a:t>
                      </a:r>
                    </a:p>
                  </a:txBody>
                  <a:tcPr/>
                </a:tc>
                <a:extLst>
                  <a:ext uri="{0D108BD9-81ED-4DB2-BD59-A6C34878D82A}">
                    <a16:rowId xmlns:a16="http://schemas.microsoft.com/office/drawing/2014/main" val="1936868416"/>
                  </a:ext>
                </a:extLst>
              </a:tr>
              <a:tr h="370840">
                <a:tc>
                  <a:txBody>
                    <a:bodyPr/>
                    <a:lstStyle/>
                    <a:p>
                      <a:pPr algn="ctr"/>
                      <a:r>
                        <a:rPr lang="en-US" sz="2400"/>
                        <a:t>5 minutes</a:t>
                      </a:r>
                    </a:p>
                  </a:txBody>
                  <a:tcPr/>
                </a:tc>
                <a:tc>
                  <a:txBody>
                    <a:bodyPr/>
                    <a:lstStyle/>
                    <a:p>
                      <a:r>
                        <a:rPr lang="en-US" sz="2400"/>
                        <a:t>Debrief the conversation:</a:t>
                      </a:r>
                    </a:p>
                    <a:p>
                      <a:pPr marL="285750" indent="-285750">
                        <a:buFontTx/>
                        <a:buChar char="-"/>
                      </a:pPr>
                      <a:r>
                        <a:rPr lang="en-US" sz="2400"/>
                        <a:t>What was </a:t>
                      </a:r>
                      <a:r>
                        <a:rPr lang="en-US" sz="2400" b="1">
                          <a:solidFill>
                            <a:schemeClr val="tx2"/>
                          </a:solidFill>
                        </a:rPr>
                        <a:t>strong</a:t>
                      </a:r>
                      <a:r>
                        <a:rPr lang="en-US" sz="2400"/>
                        <a:t> about your partner’s facilitation?</a:t>
                      </a:r>
                    </a:p>
                    <a:p>
                      <a:pPr marL="285750" indent="-285750">
                        <a:buFontTx/>
                        <a:buChar char="-"/>
                      </a:pPr>
                      <a:r>
                        <a:rPr lang="en-US" sz="2400"/>
                        <a:t>What </a:t>
                      </a:r>
                      <a:r>
                        <a:rPr lang="en-US" sz="2400" b="1">
                          <a:solidFill>
                            <a:schemeClr val="accent2"/>
                          </a:solidFill>
                        </a:rPr>
                        <a:t>improvement</a:t>
                      </a:r>
                      <a:r>
                        <a:rPr lang="en-US" sz="2400">
                          <a:solidFill>
                            <a:schemeClr val="accent2"/>
                          </a:solidFill>
                        </a:rPr>
                        <a:t> </a:t>
                      </a:r>
                      <a:r>
                        <a:rPr lang="en-US" sz="2400"/>
                        <a:t>would</a:t>
                      </a:r>
                      <a:r>
                        <a:rPr lang="en-US" sz="2400" baseline="0"/>
                        <a:t> you suggest?</a:t>
                      </a:r>
                    </a:p>
                    <a:p>
                      <a:pPr marL="285750" indent="-285750">
                        <a:buFontTx/>
                        <a:buChar char="-"/>
                      </a:pPr>
                      <a:r>
                        <a:rPr lang="en-US" sz="2400" baseline="0"/>
                        <a:t>What are </a:t>
                      </a:r>
                      <a:r>
                        <a:rPr lang="en-US" sz="2400" b="1" baseline="0">
                          <a:solidFill>
                            <a:schemeClr val="accent3">
                              <a:lumMod val="75000"/>
                            </a:schemeClr>
                          </a:solidFill>
                        </a:rPr>
                        <a:t>other ideas </a:t>
                      </a:r>
                      <a:r>
                        <a:rPr lang="en-US" sz="2400" baseline="0"/>
                        <a:t>for how your partner could better support his or her team teacher?</a:t>
                      </a:r>
                    </a:p>
                  </a:txBody>
                  <a:tcPr/>
                </a:tc>
                <a:extLst>
                  <a:ext uri="{0D108BD9-81ED-4DB2-BD59-A6C34878D82A}">
                    <a16:rowId xmlns:a16="http://schemas.microsoft.com/office/drawing/2014/main" val="1872787395"/>
                  </a:ext>
                </a:extLst>
              </a:tr>
            </a:tbl>
          </a:graphicData>
        </a:graphic>
      </p:graphicFrame>
    </p:spTree>
    <p:extLst>
      <p:ext uri="{BB962C8B-B14F-4D97-AF65-F5344CB8AC3E}">
        <p14:creationId xmlns:p14="http://schemas.microsoft.com/office/powerpoint/2010/main" val="2996582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CC75030-13DF-4669-9AB8-4CFF55949601}"/>
              </a:ext>
            </a:extLst>
          </p:cNvPr>
          <p:cNvSpPr>
            <a:spLocks noGrp="1"/>
          </p:cNvSpPr>
          <p:nvPr>
            <p:ph type="body" sz="quarter" idx="17"/>
          </p:nvPr>
        </p:nvSpPr>
        <p:spPr/>
        <p:txBody>
          <a:bodyPr/>
          <a:lstStyle/>
          <a:p>
            <a:r>
              <a:rPr lang="en-US"/>
              <a:t>Action Items</a:t>
            </a:r>
          </a:p>
        </p:txBody>
      </p:sp>
      <p:sp>
        <p:nvSpPr>
          <p:cNvPr id="4" name="TextBox 3">
            <a:extLst>
              <a:ext uri="{FF2B5EF4-FFF2-40B4-BE49-F238E27FC236}">
                <a16:creationId xmlns:a16="http://schemas.microsoft.com/office/drawing/2014/main" id="{4BA311DE-615D-4EF1-BD4E-8CD80A2B3D97}"/>
              </a:ext>
            </a:extLst>
          </p:cNvPr>
          <p:cNvSpPr txBox="1"/>
          <p:nvPr/>
        </p:nvSpPr>
        <p:spPr>
          <a:xfrm>
            <a:off x="0" y="1205244"/>
            <a:ext cx="9143999" cy="830997"/>
          </a:xfrm>
          <a:prstGeom prst="rect">
            <a:avLst/>
          </a:prstGeom>
          <a:noFill/>
        </p:spPr>
        <p:txBody>
          <a:bodyPr wrap="square" rtlCol="0">
            <a:spAutoFit/>
          </a:bodyPr>
          <a:lstStyle/>
          <a:p>
            <a:pPr algn="ctr"/>
            <a:r>
              <a:rPr lang="en-US" sz="2400"/>
              <a:t>Write down 2-3 action items you commit to incorporating into your work based on your takeaways from this session. </a:t>
            </a:r>
            <a:r>
              <a:rPr lang="en-US" sz="2400" b="1"/>
              <a:t>For example</a:t>
            </a:r>
            <a:r>
              <a:rPr lang="en-US" sz="2400"/>
              <a:t>:</a:t>
            </a:r>
          </a:p>
        </p:txBody>
      </p:sp>
      <p:graphicFrame>
        <p:nvGraphicFramePr>
          <p:cNvPr id="3" name="Table 2">
            <a:extLst>
              <a:ext uri="{FF2B5EF4-FFF2-40B4-BE49-F238E27FC236}">
                <a16:creationId xmlns:a16="http://schemas.microsoft.com/office/drawing/2014/main" id="{93D6B7D3-B370-4A91-BAF5-EFB61D255554}"/>
              </a:ext>
            </a:extLst>
          </p:cNvPr>
          <p:cNvGraphicFramePr>
            <a:graphicFrameLocks noGrp="1"/>
          </p:cNvGraphicFramePr>
          <p:nvPr>
            <p:extLst>
              <p:ext uri="{D42A27DB-BD31-4B8C-83A1-F6EECF244321}">
                <p14:modId xmlns:p14="http://schemas.microsoft.com/office/powerpoint/2010/main" val="967636792"/>
              </p:ext>
            </p:extLst>
          </p:nvPr>
        </p:nvGraphicFramePr>
        <p:xfrm>
          <a:off x="228600" y="2209800"/>
          <a:ext cx="8726805" cy="1691640"/>
        </p:xfrm>
        <a:graphic>
          <a:graphicData uri="http://schemas.openxmlformats.org/drawingml/2006/table">
            <a:tbl>
              <a:tblPr firstRow="1" bandRow="1">
                <a:tableStyleId>{E8B1032C-EA38-4F05-BA0D-38AFFFC7BED3}</a:tableStyleId>
              </a:tblPr>
              <a:tblGrid>
                <a:gridCol w="2667000">
                  <a:extLst>
                    <a:ext uri="{9D8B030D-6E8A-4147-A177-3AD203B41FA5}">
                      <a16:colId xmlns:a16="http://schemas.microsoft.com/office/drawing/2014/main" val="3545434814"/>
                    </a:ext>
                  </a:extLst>
                </a:gridCol>
                <a:gridCol w="914400">
                  <a:extLst>
                    <a:ext uri="{9D8B030D-6E8A-4147-A177-3AD203B41FA5}">
                      <a16:colId xmlns:a16="http://schemas.microsoft.com/office/drawing/2014/main" val="1866005319"/>
                    </a:ext>
                  </a:extLst>
                </a:gridCol>
                <a:gridCol w="954405">
                  <a:extLst>
                    <a:ext uri="{9D8B030D-6E8A-4147-A177-3AD203B41FA5}">
                      <a16:colId xmlns:a16="http://schemas.microsoft.com/office/drawing/2014/main" val="444125650"/>
                    </a:ext>
                  </a:extLst>
                </a:gridCol>
                <a:gridCol w="990600">
                  <a:extLst>
                    <a:ext uri="{9D8B030D-6E8A-4147-A177-3AD203B41FA5}">
                      <a16:colId xmlns:a16="http://schemas.microsoft.com/office/drawing/2014/main" val="3130053917"/>
                    </a:ext>
                  </a:extLst>
                </a:gridCol>
                <a:gridCol w="3200400">
                  <a:extLst>
                    <a:ext uri="{9D8B030D-6E8A-4147-A177-3AD203B41FA5}">
                      <a16:colId xmlns:a16="http://schemas.microsoft.com/office/drawing/2014/main" val="1962090580"/>
                    </a:ext>
                  </a:extLst>
                </a:gridCol>
              </a:tblGrid>
              <a:tr h="370840">
                <a:tc>
                  <a:txBody>
                    <a:bodyPr/>
                    <a:lstStyle/>
                    <a:p>
                      <a:r>
                        <a:rPr lang="en-US" sz="1600"/>
                        <a:t>Action Item</a:t>
                      </a:r>
                    </a:p>
                  </a:txBody>
                  <a:tcPr/>
                </a:tc>
                <a:tc>
                  <a:txBody>
                    <a:bodyPr/>
                    <a:lstStyle/>
                    <a:p>
                      <a:r>
                        <a:rPr lang="en-US" sz="1600"/>
                        <a:t>People</a:t>
                      </a:r>
                    </a:p>
                  </a:txBody>
                  <a:tcPr/>
                </a:tc>
                <a:tc>
                  <a:txBody>
                    <a:bodyPr/>
                    <a:lstStyle/>
                    <a:p>
                      <a:r>
                        <a:rPr lang="en-US" sz="1600"/>
                        <a:t>Timeline</a:t>
                      </a:r>
                    </a:p>
                  </a:txBody>
                  <a:tcPr/>
                </a:tc>
                <a:tc>
                  <a:txBody>
                    <a:bodyPr/>
                    <a:lstStyle/>
                    <a:p>
                      <a:r>
                        <a:rPr lang="en-US" sz="1600"/>
                        <a:t>Status</a:t>
                      </a:r>
                    </a:p>
                  </a:txBody>
                  <a:tcPr/>
                </a:tc>
                <a:tc>
                  <a:txBody>
                    <a:bodyPr/>
                    <a:lstStyle/>
                    <a:p>
                      <a:r>
                        <a:rPr lang="en-US" sz="1600"/>
                        <a:t>Notes</a:t>
                      </a:r>
                    </a:p>
                  </a:txBody>
                  <a:tcPr/>
                </a:tc>
                <a:extLst>
                  <a:ext uri="{0D108BD9-81ED-4DB2-BD59-A6C34878D82A}">
                    <a16:rowId xmlns:a16="http://schemas.microsoft.com/office/drawing/2014/main" val="4146966587"/>
                  </a:ext>
                </a:extLst>
              </a:tr>
              <a:tr h="370840">
                <a:tc>
                  <a:txBody>
                    <a:bodyPr/>
                    <a:lstStyle/>
                    <a:p>
                      <a:r>
                        <a:rPr lang="en-US" sz="1600"/>
                        <a:t>Have coaching conversation with team teacher.</a:t>
                      </a:r>
                    </a:p>
                  </a:txBody>
                  <a:tcPr/>
                </a:tc>
                <a:tc>
                  <a:txBody>
                    <a:bodyPr/>
                    <a:lstStyle/>
                    <a:p>
                      <a:r>
                        <a:rPr lang="en-US" sz="1600"/>
                        <a:t>Me and teacher</a:t>
                      </a:r>
                    </a:p>
                  </a:txBody>
                  <a:tcPr/>
                </a:tc>
                <a:tc>
                  <a:txBody>
                    <a:bodyPr/>
                    <a:lstStyle/>
                    <a:p>
                      <a:r>
                        <a:rPr lang="en-US" sz="1600"/>
                        <a:t>10/15</a:t>
                      </a:r>
                    </a:p>
                  </a:txBody>
                  <a:tcPr/>
                </a:tc>
                <a:tc>
                  <a:txBody>
                    <a:bodyPr/>
                    <a:lstStyle/>
                    <a:p>
                      <a:r>
                        <a:rPr lang="en-US" sz="1600"/>
                        <a:t>Not complete</a:t>
                      </a:r>
                    </a:p>
                  </a:txBody>
                  <a:tcPr/>
                </a:tc>
                <a:tc>
                  <a:txBody>
                    <a:bodyPr/>
                    <a:lstStyle/>
                    <a:p>
                      <a:endParaRPr lang="en-US" sz="1600"/>
                    </a:p>
                  </a:txBody>
                  <a:tcPr/>
                </a:tc>
                <a:extLst>
                  <a:ext uri="{0D108BD9-81ED-4DB2-BD59-A6C34878D82A}">
                    <a16:rowId xmlns:a16="http://schemas.microsoft.com/office/drawing/2014/main" val="2991942731"/>
                  </a:ext>
                </a:extLst>
              </a:tr>
              <a:tr h="370840">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342868282"/>
                  </a:ext>
                </a:extLst>
              </a:tr>
              <a:tr h="370840">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455296730"/>
                  </a:ext>
                </a:extLst>
              </a:tr>
            </a:tbl>
          </a:graphicData>
        </a:graphic>
      </p:graphicFrame>
    </p:spTree>
    <p:extLst>
      <p:ext uri="{BB962C8B-B14F-4D97-AF65-F5344CB8AC3E}">
        <p14:creationId xmlns:p14="http://schemas.microsoft.com/office/powerpoint/2010/main" val="379497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833B3-B220-46B6-98B5-A90D39DB628F}"/>
              </a:ext>
            </a:extLst>
          </p:cNvPr>
          <p:cNvSpPr txBox="1"/>
          <p:nvPr/>
        </p:nvSpPr>
        <p:spPr>
          <a:xfrm>
            <a:off x="981740" y="1859340"/>
            <a:ext cx="7180520" cy="1569660"/>
          </a:xfrm>
          <a:prstGeom prst="rect">
            <a:avLst/>
          </a:prstGeom>
          <a:noFill/>
        </p:spPr>
        <p:txBody>
          <a:bodyPr wrap="square" rtlCol="0">
            <a:spAutoFit/>
          </a:bodyPr>
          <a:lstStyle/>
          <a:p>
            <a:pPr algn="ctr"/>
            <a:r>
              <a:rPr lang="en-US" sz="2400"/>
              <a:t>Thank you for your engagement and participation.</a:t>
            </a:r>
          </a:p>
          <a:p>
            <a:pPr algn="ctr"/>
            <a:endParaRPr lang="en-US" sz="2400"/>
          </a:p>
          <a:p>
            <a:pPr algn="ctr"/>
            <a:r>
              <a:rPr lang="en-US" sz="2400"/>
              <a:t>Please complete the exit slip to provide feedback on this session </a:t>
            </a:r>
            <a:r>
              <a:rPr lang="en-US" sz="2400" b="1"/>
              <a:t>prior to leaving</a:t>
            </a:r>
            <a:r>
              <a:rPr lang="en-US" sz="2400"/>
              <a:t>.</a:t>
            </a:r>
          </a:p>
        </p:txBody>
      </p:sp>
    </p:spTree>
    <p:extLst>
      <p:ext uri="{BB962C8B-B14F-4D97-AF65-F5344CB8AC3E}">
        <p14:creationId xmlns:p14="http://schemas.microsoft.com/office/powerpoint/2010/main" val="9610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366A1-DC7E-4907-83F9-10BF39EDE9A1}"/>
              </a:ext>
            </a:extLst>
          </p:cNvPr>
          <p:cNvSpPr>
            <a:spLocks noGrp="1"/>
          </p:cNvSpPr>
          <p:nvPr>
            <p:ph type="body" sz="quarter" idx="17"/>
          </p:nvPr>
        </p:nvSpPr>
        <p:spPr>
          <a:xfrm>
            <a:off x="0" y="369895"/>
            <a:ext cx="9144000" cy="769440"/>
          </a:xfrm>
        </p:spPr>
        <p:txBody>
          <a:bodyPr/>
          <a:lstStyle/>
          <a:p>
            <a:r>
              <a:rPr lang="en-US"/>
              <a:t>Follow Us!</a:t>
            </a:r>
          </a:p>
        </p:txBody>
      </p:sp>
      <p:sp>
        <p:nvSpPr>
          <p:cNvPr id="9" name="TextBox 8">
            <a:extLst>
              <a:ext uri="{FF2B5EF4-FFF2-40B4-BE49-F238E27FC236}">
                <a16:creationId xmlns:a16="http://schemas.microsoft.com/office/drawing/2014/main" id="{E246A8B6-FCC6-4EC8-BFF2-E8F8BF046D3B}"/>
              </a:ext>
            </a:extLst>
          </p:cNvPr>
          <p:cNvSpPr txBox="1"/>
          <p:nvPr/>
        </p:nvSpPr>
        <p:spPr>
          <a:xfrm>
            <a:off x="5293717" y="2454970"/>
            <a:ext cx="14768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C071B32-D72D-4957-902F-E233A58AEFBB}"/>
              </a:ext>
            </a:extLst>
          </p:cNvPr>
          <p:cNvSpPr txBox="1"/>
          <p:nvPr/>
        </p:nvSpPr>
        <p:spPr>
          <a:xfrm>
            <a:off x="5293717" y="3083266"/>
            <a:ext cx="34692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OpportunityCulture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36D19B0-6E26-4C91-AE97-80B66A5B1FD0}"/>
              </a:ext>
            </a:extLst>
          </p:cNvPr>
          <p:cNvSpPr txBox="1"/>
          <p:nvPr/>
        </p:nvSpPr>
        <p:spPr>
          <a:xfrm>
            <a:off x="1106395" y="2466846"/>
            <a:ext cx="16065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EAD6A7C-A47A-4BFF-B81F-DECCE4A30096}"/>
              </a:ext>
            </a:extLst>
          </p:cNvPr>
          <p:cNvSpPr txBox="1"/>
          <p:nvPr/>
        </p:nvSpPr>
        <p:spPr>
          <a:xfrm>
            <a:off x="1106395" y="3104771"/>
            <a:ext cx="28423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6D7B9C8-9D2F-4443-9D4A-D318388BDD2F}"/>
              </a:ext>
            </a:extLst>
          </p:cNvPr>
          <p:cNvSpPr txBox="1"/>
          <p:nvPr/>
        </p:nvSpPr>
        <p:spPr>
          <a:xfrm>
            <a:off x="1106395" y="3839259"/>
            <a:ext cx="52191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LinkedIn.com/company/public-impact---chapel-hill-</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nc</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1F8DF38-D30F-46B4-89AB-54E6975F89FE}"/>
              </a:ext>
            </a:extLst>
          </p:cNvPr>
          <p:cNvSpPr txBox="1"/>
          <p:nvPr/>
        </p:nvSpPr>
        <p:spPr>
          <a:xfrm>
            <a:off x="0" y="4588694"/>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Subscribe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to the quarterly Opportunity Culture newsletters, with content by and for Opportunity Culture educators, and sign up to get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Remind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messages for them:</a:t>
            </a:r>
          </a:p>
        </p:txBody>
      </p:sp>
      <p:pic>
        <p:nvPicPr>
          <p:cNvPr id="19" name="Picture 18">
            <a:extLst>
              <a:ext uri="{FF2B5EF4-FFF2-40B4-BE49-F238E27FC236}">
                <a16:creationId xmlns:a16="http://schemas.microsoft.com/office/drawing/2014/main" id="{F1DFF6F0-F212-4159-AC1D-223E7920B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581" y="5553828"/>
            <a:ext cx="492211" cy="395999"/>
          </a:xfrm>
          <a:prstGeom prst="rect">
            <a:avLst/>
          </a:prstGeom>
        </p:spPr>
      </p:pic>
      <p:sp>
        <p:nvSpPr>
          <p:cNvPr id="20" name="TextBox 19">
            <a:extLst>
              <a:ext uri="{FF2B5EF4-FFF2-40B4-BE49-F238E27FC236}">
                <a16:creationId xmlns:a16="http://schemas.microsoft.com/office/drawing/2014/main" id="{00613AA8-7E62-4EC6-87DE-27F6A41500EF}"/>
              </a:ext>
            </a:extLst>
          </p:cNvPr>
          <p:cNvSpPr txBox="1"/>
          <p:nvPr/>
        </p:nvSpPr>
        <p:spPr>
          <a:xfrm>
            <a:off x="5413298" y="5528280"/>
            <a:ext cx="25091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Remind.com/join/</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ocnew</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81D33BB-F451-4A6B-B9EB-E1989CE9B727}"/>
              </a:ext>
            </a:extLst>
          </p:cNvPr>
          <p:cNvSpPr txBox="1"/>
          <p:nvPr/>
        </p:nvSpPr>
        <p:spPr>
          <a:xfrm>
            <a:off x="664974" y="1378803"/>
            <a:ext cx="76332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Keep up to date on Opportunity Culture with</a:t>
            </a:r>
            <a:b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resources and research from Public Impact by following:</a:t>
            </a:r>
          </a:p>
        </p:txBody>
      </p:sp>
      <p:pic>
        <p:nvPicPr>
          <p:cNvPr id="1026" name="Picture 2" descr="https://en.facebookbrand.com/wp-content/uploads/2019/04/f_logo_RGB-Hex-Blue_512.png">
            <a:extLst>
              <a:ext uri="{FF2B5EF4-FFF2-40B4-BE49-F238E27FC236}">
                <a16:creationId xmlns:a16="http://schemas.microsoft.com/office/drawing/2014/main" id="{63373344-9357-4448-BAE4-B41DC0534E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84" y="3045296"/>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en.facebookbrand.com/wp-content/uploads/2019/04/f_logo_RGB-Hex-Blue_512.png">
            <a:extLst>
              <a:ext uri="{FF2B5EF4-FFF2-40B4-BE49-F238E27FC236}">
                <a16:creationId xmlns:a16="http://schemas.microsoft.com/office/drawing/2014/main" id="{6B156E84-8622-419A-99A6-35C79EB31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506" y="3043331"/>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4D4808-3AEB-403C-B323-A6283591B9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183" y="2391802"/>
            <a:ext cx="492212" cy="492212"/>
          </a:xfrm>
          <a:prstGeom prst="rect">
            <a:avLst/>
          </a:prstGeom>
        </p:spPr>
      </p:pic>
      <p:pic>
        <p:nvPicPr>
          <p:cNvPr id="23" name="Picture 22">
            <a:extLst>
              <a:ext uri="{FF2B5EF4-FFF2-40B4-BE49-F238E27FC236}">
                <a16:creationId xmlns:a16="http://schemas.microsoft.com/office/drawing/2014/main" id="{B7C584C7-ACCF-499E-AC37-5AB3E2104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505" y="2391802"/>
            <a:ext cx="492212" cy="492212"/>
          </a:xfrm>
          <a:prstGeom prst="rect">
            <a:avLst/>
          </a:prstGeom>
        </p:spPr>
      </p:pic>
      <p:pic>
        <p:nvPicPr>
          <p:cNvPr id="6" name="Picture 5">
            <a:extLst>
              <a:ext uri="{FF2B5EF4-FFF2-40B4-BE49-F238E27FC236}">
                <a16:creationId xmlns:a16="http://schemas.microsoft.com/office/drawing/2014/main" id="{7A80C841-C226-4AA7-8A8A-242318238E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892" y="3787722"/>
            <a:ext cx="578804" cy="492211"/>
          </a:xfrm>
          <a:prstGeom prst="rect">
            <a:avLst/>
          </a:prstGeom>
        </p:spPr>
      </p:pic>
      <p:sp>
        <p:nvSpPr>
          <p:cNvPr id="18" name="TextBox 17">
            <a:extLst>
              <a:ext uri="{FF2B5EF4-FFF2-40B4-BE49-F238E27FC236}">
                <a16:creationId xmlns:a16="http://schemas.microsoft.com/office/drawing/2014/main" id="{D0AC4FFA-623F-4978-9D9E-CF61219570D0}"/>
              </a:ext>
            </a:extLst>
          </p:cNvPr>
          <p:cNvSpPr txBox="1"/>
          <p:nvPr/>
        </p:nvSpPr>
        <p:spPr>
          <a:xfrm>
            <a:off x="1170828" y="5545423"/>
            <a:ext cx="35808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OpportunityCulture.org/mailing-list/</a:t>
            </a:r>
          </a:p>
        </p:txBody>
      </p:sp>
      <p:pic>
        <p:nvPicPr>
          <p:cNvPr id="24" name="Graphic 23" descr="Open envelope">
            <a:extLst>
              <a:ext uri="{FF2B5EF4-FFF2-40B4-BE49-F238E27FC236}">
                <a16:creationId xmlns:a16="http://schemas.microsoft.com/office/drawing/2014/main" id="{6BFB83D1-BE0F-4FB8-B209-2DAC308E8A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111" y="5442810"/>
            <a:ext cx="492211" cy="492211"/>
          </a:xfrm>
          <a:prstGeom prst="rect">
            <a:avLst/>
          </a:prstGeom>
        </p:spPr>
      </p:pic>
    </p:spTree>
    <p:extLst>
      <p:ext uri="{BB962C8B-B14F-4D97-AF65-F5344CB8AC3E}">
        <p14:creationId xmlns:p14="http://schemas.microsoft.com/office/powerpoint/2010/main" val="126147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DD620F-7ECF-4F4D-BA8A-500ADD5C04F1}"/>
              </a:ext>
            </a:extLst>
          </p:cNvPr>
          <p:cNvSpPr>
            <a:spLocks noGrp="1"/>
          </p:cNvSpPr>
          <p:nvPr>
            <p:ph type="body" sz="quarter" idx="17"/>
          </p:nvPr>
        </p:nvSpPr>
        <p:spPr/>
        <p:txBody>
          <a:bodyPr/>
          <a:lstStyle/>
          <a:p>
            <a:r>
              <a:rPr lang="en-US"/>
              <a:t>School Excellence Portal</a:t>
            </a:r>
          </a:p>
        </p:txBody>
      </p:sp>
      <p:sp>
        <p:nvSpPr>
          <p:cNvPr id="12" name="Rectangle 11">
            <a:extLst>
              <a:ext uri="{FF2B5EF4-FFF2-40B4-BE49-F238E27FC236}">
                <a16:creationId xmlns:a16="http://schemas.microsoft.com/office/drawing/2014/main" id="{9B30ACC1-E281-4358-9316-95E00AF28C83}"/>
              </a:ext>
            </a:extLst>
          </p:cNvPr>
          <p:cNvSpPr/>
          <p:nvPr/>
        </p:nvSpPr>
        <p:spPr>
          <a:xfrm>
            <a:off x="0" y="1288212"/>
            <a:ext cx="9144000" cy="76943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a:solidFill>
                  <a:schemeClr val="tx1"/>
                </a:solidFill>
              </a:rPr>
              <a:t>Log on to the OC School Excellence Portal: </a:t>
            </a:r>
            <a:r>
              <a:rPr lang="en-US" sz="2400" b="1">
                <a:solidFill>
                  <a:schemeClr val="accent2"/>
                </a:solidFill>
              </a:rPr>
              <a:t>opportunityculture.org/portal </a:t>
            </a:r>
          </a:p>
        </p:txBody>
      </p:sp>
      <p:pic>
        <p:nvPicPr>
          <p:cNvPr id="8" name="Picture 7">
            <a:extLst>
              <a:ext uri="{FF2B5EF4-FFF2-40B4-BE49-F238E27FC236}">
                <a16:creationId xmlns:a16="http://schemas.microsoft.com/office/drawing/2014/main" id="{8818C5D9-2F4B-4820-A15D-FFB9A41328C2}"/>
              </a:ext>
            </a:extLst>
          </p:cNvPr>
          <p:cNvPicPr>
            <a:picLocks noChangeAspect="1"/>
          </p:cNvPicPr>
          <p:nvPr/>
        </p:nvPicPr>
        <p:blipFill rotWithShape="1">
          <a:blip r:embed="rId3"/>
          <a:srcRect l="11035" t="14818" r="17414" b="31454"/>
          <a:stretch/>
        </p:blipFill>
        <p:spPr>
          <a:xfrm>
            <a:off x="648966" y="2251701"/>
            <a:ext cx="7846067" cy="3314026"/>
          </a:xfrm>
          <a:prstGeom prst="rect">
            <a:avLst/>
          </a:prstGeom>
          <a:effectLst>
            <a:outerShdw blurRad="50800" dist="38100" dir="5400000" algn="t" rotWithShape="0">
              <a:prstClr val="black">
                <a:alpha val="40000"/>
              </a:prstClr>
            </a:outerShdw>
          </a:effectLst>
        </p:spPr>
      </p:pic>
      <p:sp>
        <p:nvSpPr>
          <p:cNvPr id="14" name="TextBox 13">
            <a:extLst>
              <a:ext uri="{FF2B5EF4-FFF2-40B4-BE49-F238E27FC236}">
                <a16:creationId xmlns:a16="http://schemas.microsoft.com/office/drawing/2014/main" id="{49E7FEF7-80EB-4DE9-B3E6-D6D87AB670C2}"/>
              </a:ext>
            </a:extLst>
          </p:cNvPr>
          <p:cNvSpPr txBox="1"/>
          <p:nvPr/>
        </p:nvSpPr>
        <p:spPr>
          <a:xfrm>
            <a:off x="4389120" y="5429386"/>
            <a:ext cx="1854048" cy="615553"/>
          </a:xfrm>
          <a:prstGeom prst="rect">
            <a:avLst/>
          </a:prstGeom>
          <a:solidFill>
            <a:schemeClr val="accent1">
              <a:lumMod val="20000"/>
              <a:lumOff val="80000"/>
            </a:schemeClr>
          </a:solidFill>
          <a:ln>
            <a:noFill/>
          </a:ln>
        </p:spPr>
        <p:txBody>
          <a:bodyPr wrap="square" rtlCol="0">
            <a:spAutoFit/>
          </a:bodyPr>
          <a:lstStyle/>
          <a:p>
            <a:pPr algn="r"/>
            <a:r>
              <a:rPr lang="en-US" sz="1700" b="1"/>
              <a:t>Having Problems? Let us know here!</a:t>
            </a:r>
            <a:endParaRPr lang="en-US" sz="1700"/>
          </a:p>
        </p:txBody>
      </p:sp>
      <p:sp>
        <p:nvSpPr>
          <p:cNvPr id="9" name="Rectangle 8">
            <a:extLst>
              <a:ext uri="{FF2B5EF4-FFF2-40B4-BE49-F238E27FC236}">
                <a16:creationId xmlns:a16="http://schemas.microsoft.com/office/drawing/2014/main" id="{F082A19E-8DA0-4C57-A61A-6957F0290FAD}"/>
              </a:ext>
            </a:extLst>
          </p:cNvPr>
          <p:cNvSpPr/>
          <p:nvPr/>
        </p:nvSpPr>
        <p:spPr>
          <a:xfrm>
            <a:off x="7315200" y="5287485"/>
            <a:ext cx="1401817" cy="388099"/>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E72763C-E370-450A-A29B-C813337A7C30}"/>
              </a:ext>
            </a:extLst>
          </p:cNvPr>
          <p:cNvCxnSpPr>
            <a:cxnSpLocks/>
            <a:stCxn id="14" idx="3"/>
            <a:endCxn id="9" idx="1"/>
          </p:cNvCxnSpPr>
          <p:nvPr/>
        </p:nvCxnSpPr>
        <p:spPr>
          <a:xfrm flipV="1">
            <a:off x="6243168" y="5481535"/>
            <a:ext cx="1072032" cy="2556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E711C8C-C266-4D36-952D-029040994AA8}"/>
              </a:ext>
            </a:extLst>
          </p:cNvPr>
          <p:cNvCxnSpPr>
            <a:cxnSpLocks/>
          </p:cNvCxnSpPr>
          <p:nvPr/>
        </p:nvCxnSpPr>
        <p:spPr>
          <a:xfrm flipV="1">
            <a:off x="1282248" y="4361001"/>
            <a:ext cx="129737" cy="3259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139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EFF040-E2CB-4D1A-8CE6-22DBF884BFC4}"/>
              </a:ext>
            </a:extLst>
          </p:cNvPr>
          <p:cNvSpPr>
            <a:spLocks noGrp="1"/>
          </p:cNvSpPr>
          <p:nvPr>
            <p:ph type="body" sz="quarter" idx="17"/>
          </p:nvPr>
        </p:nvSpPr>
        <p:spPr/>
        <p:txBody>
          <a:bodyPr/>
          <a:lstStyle/>
          <a:p>
            <a:r>
              <a:rPr lang="en-US">
                <a:latin typeface="Cambria"/>
              </a:rPr>
              <a:t>Do Now</a:t>
            </a:r>
            <a:endParaRPr lang="en-US"/>
          </a:p>
        </p:txBody>
      </p:sp>
      <p:pic>
        <p:nvPicPr>
          <p:cNvPr id="4" name="Picture 3">
            <a:extLst>
              <a:ext uri="{FF2B5EF4-FFF2-40B4-BE49-F238E27FC236}">
                <a16:creationId xmlns:a16="http://schemas.microsoft.com/office/drawing/2014/main" id="{FE3CFF1C-A9E2-431E-9A78-908B5CE28AC7}"/>
              </a:ext>
            </a:extLst>
          </p:cNvPr>
          <p:cNvPicPr>
            <a:picLocks noChangeAspect="1"/>
          </p:cNvPicPr>
          <p:nvPr/>
        </p:nvPicPr>
        <p:blipFill rotWithShape="1">
          <a:blip r:embed="rId3"/>
          <a:srcRect l="6402" t="3620" r="6178"/>
          <a:stretch/>
        </p:blipFill>
        <p:spPr>
          <a:xfrm>
            <a:off x="1682221" y="1358404"/>
            <a:ext cx="5779558" cy="4881975"/>
          </a:xfrm>
          <a:prstGeom prst="rect">
            <a:avLst/>
          </a:prstGeom>
          <a:ln>
            <a:noFill/>
          </a:ln>
          <a:effectLst>
            <a:outerShdw blurRad="190500" algn="tl" rotWithShape="0">
              <a:srgbClr val="000000">
                <a:alpha val="70000"/>
              </a:srgbClr>
            </a:outerShdw>
          </a:effectLst>
        </p:spPr>
      </p:pic>
      <p:sp>
        <p:nvSpPr>
          <p:cNvPr id="5" name="Rectangle 4">
            <a:extLst>
              <a:ext uri="{FF2B5EF4-FFF2-40B4-BE49-F238E27FC236}">
                <a16:creationId xmlns:a16="http://schemas.microsoft.com/office/drawing/2014/main" id="{9DB74023-6872-4270-A310-EB9A7A4ED045}"/>
              </a:ext>
            </a:extLst>
          </p:cNvPr>
          <p:cNvSpPr/>
          <p:nvPr/>
        </p:nvSpPr>
        <p:spPr>
          <a:xfrm>
            <a:off x="4953000" y="5673969"/>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2B51170-DB16-4964-8157-947A203B8E75}"/>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Time for this activity:  </a:t>
            </a:r>
            <a:r>
              <a:rPr lang="en-US" b="1">
                <a:solidFill>
                  <a:prstClr val="black"/>
                </a:solidFill>
                <a:latin typeface="Calibri" panose="020F0502020204030204"/>
              </a:rPr>
              <a:t>10</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minutes</a:t>
            </a:r>
          </a:p>
        </p:txBody>
      </p:sp>
      <p:sp>
        <p:nvSpPr>
          <p:cNvPr id="7" name="Oval 6">
            <a:extLst>
              <a:ext uri="{FF2B5EF4-FFF2-40B4-BE49-F238E27FC236}">
                <a16:creationId xmlns:a16="http://schemas.microsoft.com/office/drawing/2014/main" id="{5BBD01F7-5B8B-4D6D-8CE7-8C4AA58AE757}"/>
              </a:ext>
            </a:extLst>
          </p:cNvPr>
          <p:cNvSpPr/>
          <p:nvPr/>
        </p:nvSpPr>
        <p:spPr>
          <a:xfrm>
            <a:off x="7736099" y="259610"/>
            <a:ext cx="1056169" cy="99001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600" b="1">
                <a:solidFill>
                  <a:schemeClr val="tx1"/>
                </a:solidFill>
              </a:rPr>
              <a:t>See Handout</a:t>
            </a:r>
          </a:p>
        </p:txBody>
      </p:sp>
    </p:spTree>
    <p:extLst>
      <p:ext uri="{BB962C8B-B14F-4D97-AF65-F5344CB8AC3E}">
        <p14:creationId xmlns:p14="http://schemas.microsoft.com/office/powerpoint/2010/main" val="422023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600000" fill="hold"/>
                                        <p:tgtEl>
                                          <p:spTgt spid="5"/>
                                        </p:tgtEl>
                                        <p:attrNameLst>
                                          <p:attrName>ppt_x</p:attrName>
                                        </p:attrNameLst>
                                      </p:cBhvr>
                                      <p:tavLst>
                                        <p:tav tm="0">
                                          <p:val>
                                            <p:strVal val="1+#ppt_w/2"/>
                                          </p:val>
                                        </p:tav>
                                        <p:tav tm="100000">
                                          <p:val>
                                            <p:strVal val="#ppt_x"/>
                                          </p:val>
                                        </p:tav>
                                      </p:tavLst>
                                    </p:anim>
                                    <p:anim calcmode="lin" valueType="num">
                                      <p:cBhvr additive="base">
                                        <p:cTn id="8" dur="600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5B8B8E-7B18-47EC-B3AE-AD40CB5ABA25}"/>
              </a:ext>
            </a:extLst>
          </p:cNvPr>
          <p:cNvSpPr>
            <a:spLocks noGrp="1"/>
          </p:cNvSpPr>
          <p:nvPr>
            <p:ph idx="1"/>
          </p:nvPr>
        </p:nvSpPr>
        <p:spPr>
          <a:xfrm>
            <a:off x="628651" y="1600199"/>
            <a:ext cx="7886700" cy="4132839"/>
          </a:xfrm>
        </p:spPr>
        <p:txBody>
          <a:bodyPr/>
          <a:lstStyle/>
          <a:p>
            <a:pPr marL="0" indent="0">
              <a:buNone/>
            </a:pPr>
            <a:r>
              <a:rPr lang="en-US" b="1"/>
              <a:t>Find a partner you do not interact with often and discuss your self-reflection:</a:t>
            </a:r>
          </a:p>
          <a:p>
            <a:pPr marL="514350" indent="-514350">
              <a:buAutoNum type="arabicPeriod"/>
            </a:pPr>
            <a:r>
              <a:rPr lang="en-US"/>
              <a:t>What is </a:t>
            </a:r>
            <a:r>
              <a:rPr lang="en-US" b="1">
                <a:solidFill>
                  <a:schemeClr val="accent1"/>
                </a:solidFill>
              </a:rPr>
              <a:t>going well </a:t>
            </a:r>
            <a:r>
              <a:rPr lang="en-US"/>
              <a:t>with your instructional leadership?</a:t>
            </a:r>
          </a:p>
          <a:p>
            <a:pPr marL="514350" indent="-514350">
              <a:buAutoNum type="arabicPeriod"/>
            </a:pPr>
            <a:r>
              <a:rPr lang="en-US"/>
              <a:t>What would you like to </a:t>
            </a:r>
            <a:r>
              <a:rPr lang="en-US" b="1">
                <a:solidFill>
                  <a:schemeClr val="accent2"/>
                </a:solidFill>
              </a:rPr>
              <a:t>improve</a:t>
            </a:r>
            <a:r>
              <a:rPr lang="en-US"/>
              <a:t>?</a:t>
            </a:r>
          </a:p>
        </p:txBody>
      </p:sp>
      <p:sp>
        <p:nvSpPr>
          <p:cNvPr id="3" name="Text Placeholder 2">
            <a:extLst>
              <a:ext uri="{FF2B5EF4-FFF2-40B4-BE49-F238E27FC236}">
                <a16:creationId xmlns:a16="http://schemas.microsoft.com/office/drawing/2014/main" id="{4DA7917D-D57F-4855-92EB-DC425E90CAF7}"/>
              </a:ext>
            </a:extLst>
          </p:cNvPr>
          <p:cNvSpPr>
            <a:spLocks noGrp="1"/>
          </p:cNvSpPr>
          <p:nvPr>
            <p:ph type="body" sz="quarter" idx="17"/>
          </p:nvPr>
        </p:nvSpPr>
        <p:spPr/>
        <p:txBody>
          <a:bodyPr/>
          <a:lstStyle/>
          <a:p>
            <a:r>
              <a:rPr lang="en-US"/>
              <a:t>Handshake Partners</a:t>
            </a:r>
          </a:p>
        </p:txBody>
      </p:sp>
      <p:sp>
        <p:nvSpPr>
          <p:cNvPr id="6" name="Rectangle 5">
            <a:extLst>
              <a:ext uri="{FF2B5EF4-FFF2-40B4-BE49-F238E27FC236}">
                <a16:creationId xmlns:a16="http://schemas.microsoft.com/office/drawing/2014/main" id="{4198A667-B4DB-4918-882B-48F754FAF3A8}"/>
              </a:ext>
            </a:extLst>
          </p:cNvPr>
          <p:cNvSpPr/>
          <p:nvPr/>
        </p:nvSpPr>
        <p:spPr>
          <a:xfrm>
            <a:off x="4953000" y="5673969"/>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3B57DF-FE35-4357-9BD2-5E453BC1C71C}"/>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Time for this activity:  5 minutes</a:t>
            </a:r>
          </a:p>
        </p:txBody>
      </p:sp>
    </p:spTree>
    <p:extLst>
      <p:ext uri="{BB962C8B-B14F-4D97-AF65-F5344CB8AC3E}">
        <p14:creationId xmlns:p14="http://schemas.microsoft.com/office/powerpoint/2010/main" val="387755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00" fill="hold"/>
                                        <p:tgtEl>
                                          <p:spTgt spid="6"/>
                                        </p:tgtEl>
                                        <p:attrNameLst>
                                          <p:attrName>ppt_x</p:attrName>
                                        </p:attrNameLst>
                                      </p:cBhvr>
                                      <p:tavLst>
                                        <p:tav tm="0">
                                          <p:val>
                                            <p:strVal val="1+#ppt_w/2"/>
                                          </p:val>
                                        </p:tav>
                                        <p:tav tm="100000">
                                          <p:val>
                                            <p:strVal val="#ppt_x"/>
                                          </p:val>
                                        </p:tav>
                                      </p:tavLst>
                                    </p:anim>
                                    <p:anim calcmode="lin" valueType="num">
                                      <p:cBhvr additive="base">
                                        <p:cTn id="8" dur="300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0DDFBE-B16C-476C-B1DF-9BFBCF6C7A2B}"/>
              </a:ext>
            </a:extLst>
          </p:cNvPr>
          <p:cNvSpPr>
            <a:spLocks noGrp="1"/>
          </p:cNvSpPr>
          <p:nvPr>
            <p:ph type="body" sz="quarter" idx="19"/>
          </p:nvPr>
        </p:nvSpPr>
        <p:spPr/>
        <p:txBody>
          <a:bodyPr/>
          <a:lstStyle/>
          <a:p>
            <a:r>
              <a:rPr lang="en-US"/>
              <a:t>Review the Six Steps for Effective Feedback and the  Situational Leadership framework. </a:t>
            </a:r>
          </a:p>
          <a:p>
            <a:r>
              <a:rPr lang="en-US"/>
              <a:t>Discuss how to adapt coaching conversations based on the current skill and will of a particular teacher.</a:t>
            </a:r>
          </a:p>
          <a:p>
            <a:r>
              <a:rPr lang="en-US"/>
              <a:t>Role play an upcoming coaching conversation with one of your team teachers.</a:t>
            </a:r>
          </a:p>
          <a:p>
            <a:endParaRPr lang="en-US"/>
          </a:p>
        </p:txBody>
      </p:sp>
    </p:spTree>
    <p:extLst>
      <p:ext uri="{BB962C8B-B14F-4D97-AF65-F5344CB8AC3E}">
        <p14:creationId xmlns:p14="http://schemas.microsoft.com/office/powerpoint/2010/main" val="397217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idx="1"/>
          </p:nvPr>
        </p:nvSpPr>
        <p:spPr>
          <a:noFill/>
        </p:spPr>
        <p:txBody>
          <a:bodyPr>
            <a:normAutofit/>
          </a:bodyPr>
          <a:lstStyle/>
          <a:p>
            <a:pPr marL="0" indent="0" algn="ctr">
              <a:buNone/>
            </a:pPr>
            <a:r>
              <a:rPr lang="en-US"/>
              <a:t>Using your </a:t>
            </a:r>
            <a:r>
              <a:rPr lang="en-US" b="1" i="1">
                <a:solidFill>
                  <a:schemeClr val="accent2"/>
                </a:solidFill>
              </a:rPr>
              <a:t>Coaching Conversation Sort </a:t>
            </a:r>
            <a:r>
              <a:rPr lang="en-US"/>
              <a:t>handout, reorder the quotes so that they are sequenced chronologically for the most effective possible feedback conversation. </a:t>
            </a:r>
          </a:p>
        </p:txBody>
      </p:sp>
      <p:sp>
        <p:nvSpPr>
          <p:cNvPr id="3" name="Text Placeholder 2">
            <a:extLst>
              <a:ext uri="{FF2B5EF4-FFF2-40B4-BE49-F238E27FC236}">
                <a16:creationId xmlns:a16="http://schemas.microsoft.com/office/drawing/2014/main" id="{16EFF040-E2CB-4D1A-8CE6-22DBF884BFC4}"/>
              </a:ext>
            </a:extLst>
          </p:cNvPr>
          <p:cNvSpPr>
            <a:spLocks noGrp="1"/>
          </p:cNvSpPr>
          <p:nvPr>
            <p:ph type="body" sz="quarter" idx="17"/>
          </p:nvPr>
        </p:nvSpPr>
        <p:spPr/>
        <p:txBody>
          <a:bodyPr/>
          <a:lstStyle/>
          <a:p>
            <a:r>
              <a:rPr lang="en-US"/>
              <a:t>Do Now</a:t>
            </a:r>
          </a:p>
        </p:txBody>
      </p:sp>
      <p:grpSp>
        <p:nvGrpSpPr>
          <p:cNvPr id="11" name="Group 10"/>
          <p:cNvGrpSpPr/>
          <p:nvPr/>
        </p:nvGrpSpPr>
        <p:grpSpPr>
          <a:xfrm>
            <a:off x="3246120" y="3429000"/>
            <a:ext cx="2651760" cy="2155003"/>
            <a:chOff x="2209800" y="1506568"/>
            <a:chExt cx="5196579" cy="4638679"/>
          </a:xfrm>
        </p:grpSpPr>
        <p:pic>
          <p:nvPicPr>
            <p:cNvPr id="12" name="Picture 2" descr="http://www.clipartsgram.com/image/2079351313-1078076ori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6439" r="53764"/>
            <a:stretch/>
          </p:blipFill>
          <p:spPr bwMode="auto">
            <a:xfrm>
              <a:off x="2209800" y="3882706"/>
              <a:ext cx="1852463" cy="22382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icons.iconarchive.com/icons/icons8/ios7/512/Very-Basic-Speech-Bubble-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0850" y="1506568"/>
              <a:ext cx="2282825" cy="22828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icons.iconarchive.com/icons/icons8/ios7/512/Very-Basic-Speech-Bubble-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572000" y="1552146"/>
              <a:ext cx="2141305" cy="22828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clipartsgram.com/image/2079351313-1078076orig.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9803" t="46439"/>
            <a:stretch/>
          </p:blipFill>
          <p:spPr bwMode="auto">
            <a:xfrm>
              <a:off x="5395221" y="3906993"/>
              <a:ext cx="2011158" cy="223825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Oval 9">
            <a:extLst>
              <a:ext uri="{FF2B5EF4-FFF2-40B4-BE49-F238E27FC236}">
                <a16:creationId xmlns:a16="http://schemas.microsoft.com/office/drawing/2014/main" id="{2815F04E-0BF1-4C09-8B52-534882A10453}"/>
              </a:ext>
            </a:extLst>
          </p:cNvPr>
          <p:cNvSpPr/>
          <p:nvPr/>
        </p:nvSpPr>
        <p:spPr>
          <a:xfrm>
            <a:off x="8006713" y="279163"/>
            <a:ext cx="914467" cy="9509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b="1">
                <a:solidFill>
                  <a:schemeClr val="tx1"/>
                </a:solidFill>
              </a:rPr>
              <a:t>See Handout</a:t>
            </a:r>
          </a:p>
        </p:txBody>
      </p:sp>
      <p:sp>
        <p:nvSpPr>
          <p:cNvPr id="16" name="Rectangle 15">
            <a:extLst>
              <a:ext uri="{FF2B5EF4-FFF2-40B4-BE49-F238E27FC236}">
                <a16:creationId xmlns:a16="http://schemas.microsoft.com/office/drawing/2014/main" id="{397D2265-C41A-4803-9710-2FE245D4B710}"/>
              </a:ext>
            </a:extLst>
          </p:cNvPr>
          <p:cNvSpPr/>
          <p:nvPr/>
        </p:nvSpPr>
        <p:spPr>
          <a:xfrm>
            <a:off x="4953000" y="5673969"/>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F423E43-4AB1-4103-951C-A100E7EECCC2}"/>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Time for this activity:  5 minutes</a:t>
            </a:r>
          </a:p>
        </p:txBody>
      </p:sp>
    </p:spTree>
    <p:extLst>
      <p:ext uri="{BB962C8B-B14F-4D97-AF65-F5344CB8AC3E}">
        <p14:creationId xmlns:p14="http://schemas.microsoft.com/office/powerpoint/2010/main" val="3029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00000" fill="hold"/>
                                        <p:tgtEl>
                                          <p:spTgt spid="16"/>
                                        </p:tgtEl>
                                        <p:attrNameLst>
                                          <p:attrName>ppt_x</p:attrName>
                                        </p:attrNameLst>
                                      </p:cBhvr>
                                      <p:tavLst>
                                        <p:tav tm="0">
                                          <p:val>
                                            <p:strVal val="1+#ppt_w/2"/>
                                          </p:val>
                                        </p:tav>
                                        <p:tav tm="100000">
                                          <p:val>
                                            <p:strVal val="#ppt_x"/>
                                          </p:val>
                                        </p:tav>
                                      </p:tavLst>
                                    </p:anim>
                                    <p:anim calcmode="lin" valueType="num">
                                      <p:cBhvr additive="base">
                                        <p:cTn id="8" dur="300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E76C0-AD60-42CD-BDEF-8C546749C0E1}"/>
              </a:ext>
            </a:extLst>
          </p:cNvPr>
          <p:cNvSpPr>
            <a:spLocks noGrp="1"/>
          </p:cNvSpPr>
          <p:nvPr>
            <p:ph type="body" sz="quarter" idx="17"/>
          </p:nvPr>
        </p:nvSpPr>
        <p:spPr/>
        <p:txBody>
          <a:bodyPr/>
          <a:lstStyle/>
          <a:p>
            <a:pPr algn="l"/>
            <a:r>
              <a:rPr lang="en-US"/>
              <a:t>   Coaching Conversation Protocol</a:t>
            </a:r>
          </a:p>
        </p:txBody>
      </p:sp>
      <p:graphicFrame>
        <p:nvGraphicFramePr>
          <p:cNvPr id="23" name="Diagram 22">
            <a:extLst>
              <a:ext uri="{FF2B5EF4-FFF2-40B4-BE49-F238E27FC236}">
                <a16:creationId xmlns:a16="http://schemas.microsoft.com/office/drawing/2014/main" id="{7C1BC40F-62B8-4D74-81B2-A62BFB5EFBCF}"/>
              </a:ext>
            </a:extLst>
          </p:cNvPr>
          <p:cNvGraphicFramePr/>
          <p:nvPr>
            <p:extLst>
              <p:ext uri="{D42A27DB-BD31-4B8C-83A1-F6EECF244321}">
                <p14:modId xmlns:p14="http://schemas.microsoft.com/office/powerpoint/2010/main" val="1276716142"/>
              </p:ext>
            </p:extLst>
          </p:nvPr>
        </p:nvGraphicFramePr>
        <p:xfrm>
          <a:off x="517585" y="1845574"/>
          <a:ext cx="8108830" cy="3761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Rectangle 23">
            <a:extLst>
              <a:ext uri="{FF2B5EF4-FFF2-40B4-BE49-F238E27FC236}">
                <a16:creationId xmlns:a16="http://schemas.microsoft.com/office/drawing/2014/main" id="{A5B5201D-25C8-4620-A0B3-D01A8D174F80}"/>
              </a:ext>
            </a:extLst>
          </p:cNvPr>
          <p:cNvSpPr/>
          <p:nvPr/>
        </p:nvSpPr>
        <p:spPr>
          <a:xfrm>
            <a:off x="173776" y="6084619"/>
            <a:ext cx="8796447" cy="276999"/>
          </a:xfrm>
          <a:prstGeom prst="rect">
            <a:avLst/>
          </a:prstGeom>
        </p:spPr>
        <p:txBody>
          <a:bodyPr wrap="square">
            <a:spAutoFit/>
          </a:bodyPr>
          <a:lstStyle/>
          <a:p>
            <a:r>
              <a:rPr lang="en-US" sz="1200" err="1">
                <a:latin typeface="Calibri" panose="020F0502020204030204" pitchFamily="34" charset="0"/>
                <a:ea typeface="Cambria" panose="02040503050406030204" pitchFamily="18" charset="0"/>
                <a:cs typeface="Times New Roman" panose="02020603050405020304" pitchFamily="18" charset="0"/>
              </a:rPr>
              <a:t>Bambrick</a:t>
            </a:r>
            <a:r>
              <a:rPr lang="en-US" sz="1200">
                <a:latin typeface="Calibri" panose="020F0502020204030204" pitchFamily="34" charset="0"/>
                <a:ea typeface="Cambria" panose="02040503050406030204" pitchFamily="18" charset="0"/>
                <a:cs typeface="Times New Roman" panose="02020603050405020304" pitchFamily="18" charset="0"/>
              </a:rPr>
              <a:t>-Santoyo, Paul (2012). </a:t>
            </a:r>
            <a:r>
              <a:rPr lang="en-US" sz="1200" i="1">
                <a:latin typeface="Calibri" panose="020F0502020204030204" pitchFamily="34" charset="0"/>
                <a:ea typeface="Cambria" panose="02040503050406030204" pitchFamily="18" charset="0"/>
                <a:cs typeface="Times New Roman" panose="02020603050405020304" pitchFamily="18" charset="0"/>
              </a:rPr>
              <a:t>Leverage Leadership: A Practical Guide to Building Exceptional Schools</a:t>
            </a:r>
            <a:r>
              <a:rPr lang="en-US" sz="1200">
                <a:latin typeface="Calibri" panose="020F0502020204030204" pitchFamily="34" charset="0"/>
                <a:ea typeface="Cambria" panose="02040503050406030204" pitchFamily="18" charset="0"/>
                <a:cs typeface="Times New Roman" panose="02020603050405020304" pitchFamily="18" charset="0"/>
              </a:rPr>
              <a:t>. San Francisco: Jossey-Bass.</a:t>
            </a:r>
            <a:endParaRPr lang="en-US">
              <a:effectLst/>
              <a:latin typeface="Cambria" panose="02040503050406030204" pitchFamily="18" charset="0"/>
              <a:ea typeface="Cambria" panose="02040503050406030204" pitchFamily="18" charset="0"/>
              <a:cs typeface="Cambria" panose="02040503050406030204" pitchFamily="18" charset="0"/>
            </a:endParaRPr>
          </a:p>
        </p:txBody>
      </p:sp>
      <p:sp>
        <p:nvSpPr>
          <p:cNvPr id="25" name="Oval 24">
            <a:extLst>
              <a:ext uri="{FF2B5EF4-FFF2-40B4-BE49-F238E27FC236}">
                <a16:creationId xmlns:a16="http://schemas.microsoft.com/office/drawing/2014/main" id="{E21C7083-D199-4F93-A2B8-F2B760344108}"/>
              </a:ext>
            </a:extLst>
          </p:cNvPr>
          <p:cNvSpPr/>
          <p:nvPr/>
        </p:nvSpPr>
        <p:spPr>
          <a:xfrm>
            <a:off x="8003572" y="254897"/>
            <a:ext cx="966651" cy="950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b="1">
                <a:solidFill>
                  <a:schemeClr val="tx1"/>
                </a:solidFill>
              </a:rPr>
              <a:t>See Handout</a:t>
            </a:r>
            <a:endParaRPr lang="en-US" sz="1400" b="1">
              <a:solidFill>
                <a:schemeClr val="tx1"/>
              </a:solidFill>
              <a:highlight>
                <a:srgbClr val="FFFF00"/>
              </a:highlight>
            </a:endParaRPr>
          </a:p>
        </p:txBody>
      </p:sp>
      <p:sp>
        <p:nvSpPr>
          <p:cNvPr id="3" name="Rectangle 2">
            <a:extLst>
              <a:ext uri="{FF2B5EF4-FFF2-40B4-BE49-F238E27FC236}">
                <a16:creationId xmlns:a16="http://schemas.microsoft.com/office/drawing/2014/main" id="{43B4E7B7-E8B0-4F6A-BB85-707C197A5934}"/>
              </a:ext>
            </a:extLst>
          </p:cNvPr>
          <p:cNvSpPr/>
          <p:nvPr/>
        </p:nvSpPr>
        <p:spPr>
          <a:xfrm>
            <a:off x="411480" y="1845574"/>
            <a:ext cx="5543550" cy="183488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7B8196-2BA7-459D-B2F8-F37DC9C7461A}"/>
              </a:ext>
            </a:extLst>
          </p:cNvPr>
          <p:cNvSpPr/>
          <p:nvPr/>
        </p:nvSpPr>
        <p:spPr>
          <a:xfrm>
            <a:off x="6177493" y="1845574"/>
            <a:ext cx="2555027" cy="1834886"/>
          </a:xfrm>
          <a:prstGeom prst="rect">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92EEC3-7F89-428E-9A6D-4943B2079828}"/>
              </a:ext>
            </a:extLst>
          </p:cNvPr>
          <p:cNvSpPr/>
          <p:nvPr/>
        </p:nvSpPr>
        <p:spPr>
          <a:xfrm>
            <a:off x="411480" y="3818196"/>
            <a:ext cx="8321039" cy="183488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53881B4-A52E-4265-A197-139691654FDB}"/>
              </a:ext>
            </a:extLst>
          </p:cNvPr>
          <p:cNvSpPr txBox="1"/>
          <p:nvPr/>
        </p:nvSpPr>
        <p:spPr>
          <a:xfrm>
            <a:off x="2663190" y="1441194"/>
            <a:ext cx="1040130" cy="461665"/>
          </a:xfrm>
          <a:prstGeom prst="rect">
            <a:avLst/>
          </a:prstGeom>
          <a:noFill/>
        </p:spPr>
        <p:txBody>
          <a:bodyPr wrap="square" rtlCol="0">
            <a:spAutoFit/>
          </a:bodyPr>
          <a:lstStyle/>
          <a:p>
            <a:r>
              <a:rPr lang="en-US" sz="2400" b="1">
                <a:solidFill>
                  <a:schemeClr val="accent2"/>
                </a:solidFill>
              </a:rPr>
              <a:t>See it</a:t>
            </a:r>
          </a:p>
        </p:txBody>
      </p:sp>
      <p:sp>
        <p:nvSpPr>
          <p:cNvPr id="11" name="TextBox 10">
            <a:extLst>
              <a:ext uri="{FF2B5EF4-FFF2-40B4-BE49-F238E27FC236}">
                <a16:creationId xmlns:a16="http://schemas.microsoft.com/office/drawing/2014/main" id="{7C3B02F3-B64C-48B4-8AEA-4F05CD6ABA52}"/>
              </a:ext>
            </a:extLst>
          </p:cNvPr>
          <p:cNvSpPr txBox="1"/>
          <p:nvPr/>
        </p:nvSpPr>
        <p:spPr>
          <a:xfrm>
            <a:off x="6856925" y="1383909"/>
            <a:ext cx="1196161" cy="461665"/>
          </a:xfrm>
          <a:prstGeom prst="rect">
            <a:avLst/>
          </a:prstGeom>
          <a:noFill/>
        </p:spPr>
        <p:txBody>
          <a:bodyPr wrap="none" rtlCol="0">
            <a:spAutoFit/>
          </a:bodyPr>
          <a:lstStyle/>
          <a:p>
            <a:r>
              <a:rPr lang="en-US" sz="2400" b="1"/>
              <a:t>Name it</a:t>
            </a:r>
          </a:p>
        </p:txBody>
      </p:sp>
      <p:sp>
        <p:nvSpPr>
          <p:cNvPr id="12" name="TextBox 11">
            <a:extLst>
              <a:ext uri="{FF2B5EF4-FFF2-40B4-BE49-F238E27FC236}">
                <a16:creationId xmlns:a16="http://schemas.microsoft.com/office/drawing/2014/main" id="{0EB84788-6EB3-4396-AE5B-38844174928E}"/>
              </a:ext>
            </a:extLst>
          </p:cNvPr>
          <p:cNvSpPr txBox="1"/>
          <p:nvPr/>
        </p:nvSpPr>
        <p:spPr>
          <a:xfrm>
            <a:off x="4174293" y="5653082"/>
            <a:ext cx="795411" cy="461665"/>
          </a:xfrm>
          <a:prstGeom prst="rect">
            <a:avLst/>
          </a:prstGeom>
          <a:noFill/>
        </p:spPr>
        <p:txBody>
          <a:bodyPr wrap="none" rtlCol="0">
            <a:spAutoFit/>
          </a:bodyPr>
          <a:lstStyle/>
          <a:p>
            <a:r>
              <a:rPr lang="en-US" sz="2400" b="1">
                <a:solidFill>
                  <a:schemeClr val="accent1">
                    <a:lumMod val="50000"/>
                  </a:schemeClr>
                </a:solidFill>
              </a:rPr>
              <a:t>Do it</a:t>
            </a:r>
          </a:p>
        </p:txBody>
      </p:sp>
      <p:sp>
        <p:nvSpPr>
          <p:cNvPr id="13" name="Rectangle 12">
            <a:extLst>
              <a:ext uri="{FF2B5EF4-FFF2-40B4-BE49-F238E27FC236}">
                <a16:creationId xmlns:a16="http://schemas.microsoft.com/office/drawing/2014/main" id="{F71F0A6E-C7CD-4362-99C0-D17B32034392}"/>
              </a:ext>
            </a:extLst>
          </p:cNvPr>
          <p:cNvSpPr/>
          <p:nvPr/>
        </p:nvSpPr>
        <p:spPr>
          <a:xfrm>
            <a:off x="6177493" y="1845574"/>
            <a:ext cx="2555027" cy="1834886"/>
          </a:xfrm>
          <a:prstGeom prst="rect">
            <a:avLst/>
          </a:prstGeom>
          <a:noFill/>
          <a:ln w="57150">
            <a:solidFill>
              <a:schemeClr val="accent4">
                <a:lumMod val="5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59FA772-99AD-49D5-833D-6653B603AAB9}"/>
              </a:ext>
            </a:extLst>
          </p:cNvPr>
          <p:cNvSpPr/>
          <p:nvPr/>
        </p:nvSpPr>
        <p:spPr>
          <a:xfrm>
            <a:off x="2037698" y="1018732"/>
            <a:ext cx="625492"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chemeClr val="accent2">
                    <a:lumMod val="40000"/>
                    <a:lumOff val="60000"/>
                  </a:schemeClr>
                </a:solidFill>
              </a:rPr>
              <a:t>G</a:t>
            </a:r>
          </a:p>
        </p:txBody>
      </p:sp>
      <p:sp>
        <p:nvSpPr>
          <p:cNvPr id="15" name="Rectangle 14">
            <a:extLst>
              <a:ext uri="{FF2B5EF4-FFF2-40B4-BE49-F238E27FC236}">
                <a16:creationId xmlns:a16="http://schemas.microsoft.com/office/drawing/2014/main" id="{4A81BD30-9951-4D7B-BAFA-4E3FF9D4DB87}"/>
              </a:ext>
            </a:extLst>
          </p:cNvPr>
          <p:cNvSpPr/>
          <p:nvPr/>
        </p:nvSpPr>
        <p:spPr>
          <a:xfrm>
            <a:off x="4476458" y="1018732"/>
            <a:ext cx="1360501"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chemeClr val="accent2">
                    <a:lumMod val="40000"/>
                    <a:lumOff val="60000"/>
                  </a:schemeClr>
                </a:solidFill>
              </a:rPr>
              <a:t>D, A</a:t>
            </a:r>
          </a:p>
        </p:txBody>
      </p:sp>
      <p:sp>
        <p:nvSpPr>
          <p:cNvPr id="16" name="Rectangle 15">
            <a:extLst>
              <a:ext uri="{FF2B5EF4-FFF2-40B4-BE49-F238E27FC236}">
                <a16:creationId xmlns:a16="http://schemas.microsoft.com/office/drawing/2014/main" id="{A045582A-57E9-46B5-A152-AF4CC4BB247A}"/>
              </a:ext>
            </a:extLst>
          </p:cNvPr>
          <p:cNvSpPr/>
          <p:nvPr/>
        </p:nvSpPr>
        <p:spPr>
          <a:xfrm>
            <a:off x="8352049" y="1018732"/>
            <a:ext cx="522899"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chemeClr val="accent2">
                    <a:lumMod val="40000"/>
                    <a:lumOff val="60000"/>
                  </a:schemeClr>
                </a:solidFill>
              </a:rPr>
              <a:t>E</a:t>
            </a:r>
          </a:p>
        </p:txBody>
      </p:sp>
      <p:sp>
        <p:nvSpPr>
          <p:cNvPr id="17" name="Rectangle 16">
            <a:extLst>
              <a:ext uri="{FF2B5EF4-FFF2-40B4-BE49-F238E27FC236}">
                <a16:creationId xmlns:a16="http://schemas.microsoft.com/office/drawing/2014/main" id="{2F96E107-FB8F-4C66-B8E6-3D1C6655564C}"/>
              </a:ext>
            </a:extLst>
          </p:cNvPr>
          <p:cNvSpPr/>
          <p:nvPr/>
        </p:nvSpPr>
        <p:spPr>
          <a:xfrm>
            <a:off x="2192189" y="4899609"/>
            <a:ext cx="551754"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chemeClr val="accent2">
                    <a:lumMod val="40000"/>
                    <a:lumOff val="60000"/>
                  </a:schemeClr>
                </a:solidFill>
              </a:rPr>
              <a:t>C</a:t>
            </a:r>
          </a:p>
        </p:txBody>
      </p:sp>
      <p:sp>
        <p:nvSpPr>
          <p:cNvPr id="18" name="Rectangle 17">
            <a:extLst>
              <a:ext uri="{FF2B5EF4-FFF2-40B4-BE49-F238E27FC236}">
                <a16:creationId xmlns:a16="http://schemas.microsoft.com/office/drawing/2014/main" id="{1DF981AC-59E1-45AB-B9BD-E254B9710B51}"/>
              </a:ext>
            </a:extLst>
          </p:cNvPr>
          <p:cNvSpPr/>
          <p:nvPr/>
        </p:nvSpPr>
        <p:spPr>
          <a:xfrm>
            <a:off x="5296210" y="4899609"/>
            <a:ext cx="502061"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chemeClr val="accent2">
                    <a:lumMod val="40000"/>
                    <a:lumOff val="60000"/>
                  </a:schemeClr>
                </a:solidFill>
              </a:rPr>
              <a:t>F</a:t>
            </a:r>
          </a:p>
        </p:txBody>
      </p:sp>
      <p:sp>
        <p:nvSpPr>
          <p:cNvPr id="19" name="Rectangle 18">
            <a:extLst>
              <a:ext uri="{FF2B5EF4-FFF2-40B4-BE49-F238E27FC236}">
                <a16:creationId xmlns:a16="http://schemas.microsoft.com/office/drawing/2014/main" id="{8984309A-15CA-4FDB-9722-18499DC8880C}"/>
              </a:ext>
            </a:extLst>
          </p:cNvPr>
          <p:cNvSpPr/>
          <p:nvPr/>
        </p:nvSpPr>
        <p:spPr>
          <a:xfrm>
            <a:off x="8149058" y="4867488"/>
            <a:ext cx="572593"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chemeClr val="accent2">
                    <a:lumMod val="40000"/>
                    <a:lumOff val="60000"/>
                  </a:schemeClr>
                </a:solidFill>
              </a:rPr>
              <a:t>B</a:t>
            </a:r>
          </a:p>
        </p:txBody>
      </p:sp>
    </p:spTree>
    <p:extLst>
      <p:ext uri="{BB962C8B-B14F-4D97-AF65-F5344CB8AC3E}">
        <p14:creationId xmlns:p14="http://schemas.microsoft.com/office/powerpoint/2010/main" val="334697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graphicEl>
                                              <a:dgm id="{1FDA2A1C-1214-4162-9599-252F8B78692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graphicEl>
                                              <a:dgm id="{E9F396AB-F490-40BE-923E-16E8720025E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graphicEl>
                                              <a:dgm id="{19F26D51-4626-4218-AAE8-0BDBE171C6B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graphicEl>
                                              <a:dgm id="{43887AA8-860C-495D-935A-60CB0A5E0BD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graphicEl>
                                              <a:dgm id="{C9BD21EE-3F52-42F5-B839-99CF4F9D5E1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graphicEl>
                                              <a:dgm id="{4E5B398C-ACDF-4195-B14C-3D735F7EC65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graphicEl>
                                              <a:dgm id="{2BFAE797-2A66-40C6-9BDE-C455CB88447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graphicEl>
                                              <a:dgm id="{26F200E0-E86C-4958-BC02-E96FF0F07E7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graphicEl>
                                              <a:dgm id="{003F1CD6-ECDF-4F14-A318-335193FD3ED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graphicEl>
                                              <a:dgm id="{2B639AF8-D53F-4559-8389-6EF208398E7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graphicEl>
                                              <a:dgm id="{9821DCA2-CD78-4742-8357-6BD369F58B3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Dgm bld="one"/>
        </p:bldSub>
      </p:bldGraphic>
      <p:bldP spid="3" grpId="0" animBg="1"/>
      <p:bldP spid="8" grpId="0" animBg="1"/>
      <p:bldP spid="9" grpId="0" animBg="1"/>
      <p:bldP spid="4" grpId="0"/>
      <p:bldP spid="11" grpId="0"/>
      <p:bldP spid="12" grpId="0"/>
      <p:bldP spid="13" grpId="0" animBg="1"/>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17198D-CF87-47D2-A3B6-965959A3B4B8}"/>
              </a:ext>
            </a:extLst>
          </p:cNvPr>
          <p:cNvSpPr>
            <a:spLocks noGrp="1"/>
          </p:cNvSpPr>
          <p:nvPr>
            <p:ph type="body" sz="quarter" idx="17"/>
          </p:nvPr>
        </p:nvSpPr>
        <p:spPr/>
        <p:txBody>
          <a:bodyPr/>
          <a:lstStyle/>
          <a:p>
            <a:r>
              <a:rPr lang="en-US"/>
              <a:t>Situational Leadership</a:t>
            </a:r>
          </a:p>
        </p:txBody>
      </p:sp>
      <p:graphicFrame>
        <p:nvGraphicFramePr>
          <p:cNvPr id="4" name="Shape 249">
            <a:extLst>
              <a:ext uri="{FF2B5EF4-FFF2-40B4-BE49-F238E27FC236}">
                <a16:creationId xmlns:a16="http://schemas.microsoft.com/office/drawing/2014/main" id="{6D28CDEF-3F38-4FBE-9573-44D65A9ABACF}"/>
              </a:ext>
            </a:extLst>
          </p:cNvPr>
          <p:cNvGraphicFramePr/>
          <p:nvPr>
            <p:extLst>
              <p:ext uri="{D42A27DB-BD31-4B8C-83A1-F6EECF244321}">
                <p14:modId xmlns:p14="http://schemas.microsoft.com/office/powerpoint/2010/main" val="4052986636"/>
              </p:ext>
            </p:extLst>
          </p:nvPr>
        </p:nvGraphicFramePr>
        <p:xfrm>
          <a:off x="781669" y="1503030"/>
          <a:ext cx="7624916" cy="4226700"/>
        </p:xfrm>
        <a:graphic>
          <a:graphicData uri="http://schemas.openxmlformats.org/drawingml/2006/table">
            <a:tbl>
              <a:tblPr firstRow="1" bandRow="1">
                <a:tableStyleId>{5940675A-B579-460E-94D1-54222C63F5DA}</a:tableStyleId>
              </a:tblPr>
              <a:tblGrid>
                <a:gridCol w="3812458">
                  <a:extLst>
                    <a:ext uri="{9D8B030D-6E8A-4147-A177-3AD203B41FA5}">
                      <a16:colId xmlns:a16="http://schemas.microsoft.com/office/drawing/2014/main" val="20000"/>
                    </a:ext>
                  </a:extLst>
                </a:gridCol>
                <a:gridCol w="3812458">
                  <a:extLst>
                    <a:ext uri="{9D8B030D-6E8A-4147-A177-3AD203B41FA5}">
                      <a16:colId xmlns:a16="http://schemas.microsoft.com/office/drawing/2014/main" val="20001"/>
                    </a:ext>
                  </a:extLst>
                </a:gridCol>
              </a:tblGrid>
              <a:tr h="2113350">
                <a:tc>
                  <a:txBody>
                    <a:bodyPr/>
                    <a:lstStyle/>
                    <a:p>
                      <a:pPr marL="0" marR="0" lvl="0" indent="0" algn="ctr" rtl="0">
                        <a:spcBef>
                          <a:spcPts val="0"/>
                        </a:spcBef>
                        <a:buSzPct val="25000"/>
                        <a:buNone/>
                      </a:pPr>
                      <a:endParaRPr sz="1800" u="none" strike="noStrike" cap="none"/>
                    </a:p>
                  </a:txBody>
                  <a:tcPr marL="91450" marR="91450" marT="45725" marB="45725" anchor="ctr">
                    <a:solidFill>
                      <a:schemeClr val="accent1">
                        <a:lumMod val="20000"/>
                        <a:lumOff val="80000"/>
                      </a:schemeClr>
                    </a:solidFill>
                  </a:tcPr>
                </a:tc>
                <a:tc>
                  <a:txBody>
                    <a:bodyPr/>
                    <a:lstStyle/>
                    <a:p>
                      <a:pPr marL="0" marR="0" lvl="0" indent="0" algn="ctr" rtl="0">
                        <a:spcBef>
                          <a:spcPts val="0"/>
                        </a:spcBef>
                        <a:buSzPct val="25000"/>
                        <a:buNone/>
                      </a:pPr>
                      <a:endParaRPr sz="1800" u="none" strike="noStrike" cap="none"/>
                    </a:p>
                  </a:txBody>
                  <a:tcPr marL="91450" marR="91450" marT="45725" marB="45725" anchor="ctr">
                    <a:solidFill>
                      <a:schemeClr val="accent1">
                        <a:lumMod val="20000"/>
                        <a:lumOff val="80000"/>
                      </a:schemeClr>
                    </a:solidFill>
                  </a:tcPr>
                </a:tc>
                <a:extLst>
                  <a:ext uri="{0D108BD9-81ED-4DB2-BD59-A6C34878D82A}">
                    <a16:rowId xmlns:a16="http://schemas.microsoft.com/office/drawing/2014/main" val="10000"/>
                  </a:ext>
                </a:extLst>
              </a:tr>
              <a:tr h="2113350">
                <a:tc>
                  <a:txBody>
                    <a:bodyPr/>
                    <a:lstStyle/>
                    <a:p>
                      <a:pPr marL="0" marR="0" lvl="0" indent="0" algn="ctr" rtl="0">
                        <a:spcBef>
                          <a:spcPts val="0"/>
                        </a:spcBef>
                        <a:buSzPct val="25000"/>
                        <a:buNone/>
                      </a:pPr>
                      <a:endParaRPr sz="1800" u="none" strike="noStrike" cap="none"/>
                    </a:p>
                  </a:txBody>
                  <a:tcPr marL="91450" marR="91450" marT="45725" marB="45725" anchor="ctr">
                    <a:solidFill>
                      <a:schemeClr val="accent1">
                        <a:lumMod val="20000"/>
                        <a:lumOff val="80000"/>
                      </a:schemeClr>
                    </a:solidFill>
                  </a:tcPr>
                </a:tc>
                <a:tc>
                  <a:txBody>
                    <a:bodyPr/>
                    <a:lstStyle/>
                    <a:p>
                      <a:pPr marL="0" marR="0" lvl="0" indent="0" algn="ctr" rtl="0">
                        <a:spcBef>
                          <a:spcPts val="0"/>
                        </a:spcBef>
                        <a:buSzPct val="25000"/>
                        <a:buNone/>
                      </a:pPr>
                      <a:endParaRPr sz="1800" u="none" strike="noStrike" cap="none"/>
                    </a:p>
                  </a:txBody>
                  <a:tcPr marL="91450" marR="91450" marT="45725" marB="45725"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5" name="Shape 250">
            <a:extLst>
              <a:ext uri="{FF2B5EF4-FFF2-40B4-BE49-F238E27FC236}">
                <a16:creationId xmlns:a16="http://schemas.microsoft.com/office/drawing/2014/main" id="{B8AAD266-922F-400D-8B44-60D559C04EFE}"/>
              </a:ext>
            </a:extLst>
          </p:cNvPr>
          <p:cNvSpPr txBox="1"/>
          <p:nvPr/>
        </p:nvSpPr>
        <p:spPr>
          <a:xfrm>
            <a:off x="5666886" y="4023298"/>
            <a:ext cx="1905001"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rgbClr val="FF0000"/>
                </a:solidFill>
                <a:latin typeface="Calibri"/>
                <a:ea typeface="Calibri"/>
                <a:cs typeface="Calibri"/>
                <a:sym typeface="Calibri"/>
              </a:rPr>
              <a:t>Mid to High Skill</a:t>
            </a:r>
          </a:p>
          <a:p>
            <a:pPr marL="0" marR="0" lvl="0" indent="0" algn="ctr" rtl="0">
              <a:spcBef>
                <a:spcPts val="0"/>
              </a:spcBef>
              <a:buSzPct val="25000"/>
              <a:buNone/>
            </a:pPr>
            <a:r>
              <a:rPr lang="en-US" sz="1800">
                <a:solidFill>
                  <a:srgbClr val="FF0000"/>
                </a:solidFill>
                <a:latin typeface="Calibri"/>
                <a:ea typeface="Calibri"/>
                <a:cs typeface="Calibri"/>
                <a:sym typeface="Calibri"/>
              </a:rPr>
              <a:t>Low Will</a:t>
            </a:r>
          </a:p>
        </p:txBody>
      </p:sp>
      <p:sp>
        <p:nvSpPr>
          <p:cNvPr id="6" name="Shape 251">
            <a:extLst>
              <a:ext uri="{FF2B5EF4-FFF2-40B4-BE49-F238E27FC236}">
                <a16:creationId xmlns:a16="http://schemas.microsoft.com/office/drawing/2014/main" id="{7860CDFD-A7A7-4C13-837F-31C2D4A54ADC}"/>
              </a:ext>
            </a:extLst>
          </p:cNvPr>
          <p:cNvSpPr txBox="1"/>
          <p:nvPr/>
        </p:nvSpPr>
        <p:spPr>
          <a:xfrm>
            <a:off x="1643425" y="3983740"/>
            <a:ext cx="2047888"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rgbClr val="FF0000"/>
                </a:solidFill>
                <a:latin typeface="Calibri"/>
                <a:ea typeface="Calibri"/>
                <a:cs typeface="Calibri"/>
                <a:sym typeface="Calibri"/>
              </a:rPr>
              <a:t>Low to Mid Skill</a:t>
            </a:r>
          </a:p>
          <a:p>
            <a:pPr marL="0" marR="0" lvl="0" indent="0" algn="ctr" rtl="0">
              <a:spcBef>
                <a:spcPts val="0"/>
              </a:spcBef>
              <a:buSzPct val="25000"/>
              <a:buNone/>
            </a:pPr>
            <a:r>
              <a:rPr lang="en-US" sz="1800">
                <a:solidFill>
                  <a:srgbClr val="FF0000"/>
                </a:solidFill>
                <a:latin typeface="Calibri"/>
                <a:ea typeface="Calibri"/>
                <a:cs typeface="Calibri"/>
                <a:sym typeface="Calibri"/>
              </a:rPr>
              <a:t>Low Will</a:t>
            </a:r>
          </a:p>
        </p:txBody>
      </p:sp>
      <p:sp>
        <p:nvSpPr>
          <p:cNvPr id="7" name="Shape 252">
            <a:extLst>
              <a:ext uri="{FF2B5EF4-FFF2-40B4-BE49-F238E27FC236}">
                <a16:creationId xmlns:a16="http://schemas.microsoft.com/office/drawing/2014/main" id="{FB409758-E062-409F-8400-5AD88655C1C6}"/>
              </a:ext>
            </a:extLst>
          </p:cNvPr>
          <p:cNvSpPr txBox="1"/>
          <p:nvPr/>
        </p:nvSpPr>
        <p:spPr>
          <a:xfrm>
            <a:off x="5549436" y="1848123"/>
            <a:ext cx="1916665"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rgbClr val="FF0000"/>
                </a:solidFill>
                <a:latin typeface="Calibri"/>
                <a:ea typeface="Calibri"/>
                <a:cs typeface="Calibri"/>
                <a:sym typeface="Calibri"/>
              </a:rPr>
              <a:t>High Skill</a:t>
            </a:r>
          </a:p>
          <a:p>
            <a:pPr marL="0" marR="0" lvl="0" indent="0" algn="ctr" rtl="0">
              <a:spcBef>
                <a:spcPts val="0"/>
              </a:spcBef>
              <a:buSzPct val="25000"/>
              <a:buNone/>
            </a:pPr>
            <a:r>
              <a:rPr lang="en-US" sz="1800">
                <a:solidFill>
                  <a:srgbClr val="FF0000"/>
                </a:solidFill>
                <a:latin typeface="Calibri"/>
                <a:ea typeface="Calibri"/>
                <a:cs typeface="Calibri"/>
                <a:sym typeface="Calibri"/>
              </a:rPr>
              <a:t>High Will</a:t>
            </a:r>
          </a:p>
        </p:txBody>
      </p:sp>
      <p:sp>
        <p:nvSpPr>
          <p:cNvPr id="8" name="Shape 253">
            <a:extLst>
              <a:ext uri="{FF2B5EF4-FFF2-40B4-BE49-F238E27FC236}">
                <a16:creationId xmlns:a16="http://schemas.microsoft.com/office/drawing/2014/main" id="{43A62824-4045-4DA9-96E2-A550A6EBC905}"/>
              </a:ext>
            </a:extLst>
          </p:cNvPr>
          <p:cNvSpPr txBox="1"/>
          <p:nvPr/>
        </p:nvSpPr>
        <p:spPr>
          <a:xfrm>
            <a:off x="1670305" y="1793634"/>
            <a:ext cx="1925607"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rgbClr val="FF0000"/>
                </a:solidFill>
                <a:latin typeface="Calibri"/>
                <a:ea typeface="Calibri"/>
                <a:cs typeface="Calibri"/>
                <a:sym typeface="Calibri"/>
              </a:rPr>
              <a:t>Low Skill</a:t>
            </a:r>
          </a:p>
          <a:p>
            <a:pPr marL="0" marR="0" lvl="0" indent="0" algn="ctr" rtl="0">
              <a:spcBef>
                <a:spcPts val="0"/>
              </a:spcBef>
              <a:buSzPct val="25000"/>
              <a:buNone/>
            </a:pPr>
            <a:r>
              <a:rPr lang="en-US" sz="1800">
                <a:solidFill>
                  <a:srgbClr val="FF0000"/>
                </a:solidFill>
                <a:latin typeface="Calibri"/>
                <a:ea typeface="Calibri"/>
                <a:cs typeface="Calibri"/>
                <a:sym typeface="Calibri"/>
              </a:rPr>
              <a:t>High Will</a:t>
            </a:r>
          </a:p>
        </p:txBody>
      </p:sp>
      <p:sp>
        <p:nvSpPr>
          <p:cNvPr id="9" name="Shape 254">
            <a:extLst>
              <a:ext uri="{FF2B5EF4-FFF2-40B4-BE49-F238E27FC236}">
                <a16:creationId xmlns:a16="http://schemas.microsoft.com/office/drawing/2014/main" id="{23FA7FE7-79CB-40D8-A1AF-FA148B4B85FF}"/>
              </a:ext>
            </a:extLst>
          </p:cNvPr>
          <p:cNvSpPr txBox="1"/>
          <p:nvPr/>
        </p:nvSpPr>
        <p:spPr>
          <a:xfrm>
            <a:off x="5828507" y="3655407"/>
            <a:ext cx="1583034"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200" b="1">
                <a:solidFill>
                  <a:srgbClr val="0F243E"/>
                </a:solidFill>
                <a:latin typeface="Calibri"/>
                <a:ea typeface="Calibri"/>
                <a:cs typeface="Calibri"/>
                <a:sym typeface="Calibri"/>
              </a:rPr>
              <a:t>Supporting</a:t>
            </a:r>
          </a:p>
        </p:txBody>
      </p:sp>
      <p:sp>
        <p:nvSpPr>
          <p:cNvPr id="10" name="Shape 255">
            <a:extLst>
              <a:ext uri="{FF2B5EF4-FFF2-40B4-BE49-F238E27FC236}">
                <a16:creationId xmlns:a16="http://schemas.microsoft.com/office/drawing/2014/main" id="{BA38A154-9C9B-4269-9275-EE94E1AE4C3A}"/>
              </a:ext>
            </a:extLst>
          </p:cNvPr>
          <p:cNvSpPr txBox="1"/>
          <p:nvPr/>
        </p:nvSpPr>
        <p:spPr>
          <a:xfrm>
            <a:off x="1872674" y="3658418"/>
            <a:ext cx="1583034"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200" b="1">
                <a:solidFill>
                  <a:srgbClr val="0F243E"/>
                </a:solidFill>
                <a:latin typeface="Calibri"/>
                <a:ea typeface="Calibri"/>
                <a:cs typeface="Calibri"/>
                <a:sym typeface="Calibri"/>
              </a:rPr>
              <a:t>Coaching</a:t>
            </a:r>
          </a:p>
        </p:txBody>
      </p:sp>
      <p:sp>
        <p:nvSpPr>
          <p:cNvPr id="11" name="Shape 256">
            <a:extLst>
              <a:ext uri="{FF2B5EF4-FFF2-40B4-BE49-F238E27FC236}">
                <a16:creationId xmlns:a16="http://schemas.microsoft.com/office/drawing/2014/main" id="{15FB6802-C71C-4762-B197-02CEE6974468}"/>
              </a:ext>
            </a:extLst>
          </p:cNvPr>
          <p:cNvSpPr txBox="1"/>
          <p:nvPr/>
        </p:nvSpPr>
        <p:spPr>
          <a:xfrm>
            <a:off x="5756753" y="1532569"/>
            <a:ext cx="1583034"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200" b="1">
                <a:solidFill>
                  <a:srgbClr val="0F243E"/>
                </a:solidFill>
                <a:latin typeface="Calibri"/>
                <a:ea typeface="Calibri"/>
                <a:cs typeface="Calibri"/>
                <a:sym typeface="Calibri"/>
              </a:rPr>
              <a:t>Delegating</a:t>
            </a:r>
          </a:p>
        </p:txBody>
      </p:sp>
      <p:sp>
        <p:nvSpPr>
          <p:cNvPr id="12" name="Shape 257">
            <a:extLst>
              <a:ext uri="{FF2B5EF4-FFF2-40B4-BE49-F238E27FC236}">
                <a16:creationId xmlns:a16="http://schemas.microsoft.com/office/drawing/2014/main" id="{FCAB87A8-B367-4E84-905A-E1CBDA6140E1}"/>
              </a:ext>
            </a:extLst>
          </p:cNvPr>
          <p:cNvSpPr txBox="1"/>
          <p:nvPr/>
        </p:nvSpPr>
        <p:spPr>
          <a:xfrm>
            <a:off x="1872674" y="1510228"/>
            <a:ext cx="1583034"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200" b="1">
                <a:solidFill>
                  <a:srgbClr val="0F243E"/>
                </a:solidFill>
                <a:latin typeface="Calibri"/>
                <a:ea typeface="Calibri"/>
                <a:cs typeface="Calibri"/>
                <a:sym typeface="Calibri"/>
              </a:rPr>
              <a:t>Directing</a:t>
            </a:r>
          </a:p>
        </p:txBody>
      </p:sp>
      <p:sp>
        <p:nvSpPr>
          <p:cNvPr id="13" name="Shape 260">
            <a:extLst>
              <a:ext uri="{FF2B5EF4-FFF2-40B4-BE49-F238E27FC236}">
                <a16:creationId xmlns:a16="http://schemas.microsoft.com/office/drawing/2014/main" id="{055BECDB-532E-4DD5-991C-933F41F6E719}"/>
              </a:ext>
            </a:extLst>
          </p:cNvPr>
          <p:cNvSpPr txBox="1"/>
          <p:nvPr/>
        </p:nvSpPr>
        <p:spPr>
          <a:xfrm rot="-5400000">
            <a:off x="-2020154" y="3498568"/>
            <a:ext cx="5164394"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a:solidFill>
                  <a:schemeClr val="dk1"/>
                </a:solidFill>
                <a:latin typeface="Calibri"/>
                <a:ea typeface="Calibri"/>
                <a:cs typeface="Calibri"/>
                <a:sym typeface="Calibri"/>
              </a:rPr>
              <a:t>(Low) &lt;------   Commitment (will) Level   -----&gt; (High)</a:t>
            </a:r>
          </a:p>
        </p:txBody>
      </p:sp>
      <p:sp>
        <p:nvSpPr>
          <p:cNvPr id="14" name="Shape 261">
            <a:extLst>
              <a:ext uri="{FF2B5EF4-FFF2-40B4-BE49-F238E27FC236}">
                <a16:creationId xmlns:a16="http://schemas.microsoft.com/office/drawing/2014/main" id="{9EA59E25-CE3D-474B-AA8F-5403482F2C5C}"/>
              </a:ext>
            </a:extLst>
          </p:cNvPr>
          <p:cNvSpPr txBox="1"/>
          <p:nvPr/>
        </p:nvSpPr>
        <p:spPr>
          <a:xfrm>
            <a:off x="1952868" y="5729730"/>
            <a:ext cx="5163645"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a:solidFill>
                  <a:schemeClr val="dk1"/>
                </a:solidFill>
                <a:latin typeface="Calibri"/>
                <a:ea typeface="Calibri"/>
                <a:cs typeface="Calibri"/>
                <a:sym typeface="Calibri"/>
              </a:rPr>
              <a:t>(Low)   &lt;------  Competency (skill) Level  -----&gt;   (High) </a:t>
            </a:r>
          </a:p>
        </p:txBody>
      </p:sp>
      <p:sp>
        <p:nvSpPr>
          <p:cNvPr id="15" name="Shape 262">
            <a:extLst>
              <a:ext uri="{FF2B5EF4-FFF2-40B4-BE49-F238E27FC236}">
                <a16:creationId xmlns:a16="http://schemas.microsoft.com/office/drawing/2014/main" id="{42D619EF-E759-4FB5-81F9-F3A6B6D0BB9E}"/>
              </a:ext>
            </a:extLst>
          </p:cNvPr>
          <p:cNvSpPr txBox="1"/>
          <p:nvPr/>
        </p:nvSpPr>
        <p:spPr>
          <a:xfrm>
            <a:off x="835176" y="4608192"/>
            <a:ext cx="3581096"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Ex: A teacher not getting results </a:t>
            </a:r>
            <a:r>
              <a:rPr lang="en-US">
                <a:solidFill>
                  <a:schemeClr val="dk1"/>
                </a:solidFill>
                <a:latin typeface="Calibri"/>
                <a:ea typeface="Calibri"/>
                <a:cs typeface="Calibri"/>
                <a:sym typeface="Calibri"/>
              </a:rPr>
              <a:t>who</a:t>
            </a:r>
            <a:r>
              <a:rPr lang="en-US" sz="1800">
                <a:solidFill>
                  <a:schemeClr val="dk1"/>
                </a:solidFill>
                <a:latin typeface="Calibri"/>
                <a:ea typeface="Calibri"/>
                <a:cs typeface="Calibri"/>
                <a:sym typeface="Calibri"/>
              </a:rPr>
              <a:t> does not seem invested in wanting to change his practice.</a:t>
            </a:r>
          </a:p>
        </p:txBody>
      </p:sp>
      <p:sp>
        <p:nvSpPr>
          <p:cNvPr id="16" name="Shape 263">
            <a:extLst>
              <a:ext uri="{FF2B5EF4-FFF2-40B4-BE49-F238E27FC236}">
                <a16:creationId xmlns:a16="http://schemas.microsoft.com/office/drawing/2014/main" id="{C632A1A7-1C9D-4E8C-9C57-FBA83A0FC444}"/>
              </a:ext>
            </a:extLst>
          </p:cNvPr>
          <p:cNvSpPr txBox="1"/>
          <p:nvPr/>
        </p:nvSpPr>
        <p:spPr>
          <a:xfrm>
            <a:off x="4707179" y="2514607"/>
            <a:ext cx="349178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Ex: A high-performing teacher who owns her own development. </a:t>
            </a:r>
          </a:p>
        </p:txBody>
      </p:sp>
      <p:sp>
        <p:nvSpPr>
          <p:cNvPr id="17" name="Shape 264">
            <a:extLst>
              <a:ext uri="{FF2B5EF4-FFF2-40B4-BE49-F238E27FC236}">
                <a16:creationId xmlns:a16="http://schemas.microsoft.com/office/drawing/2014/main" id="{B861BBCF-9322-44AA-BA38-4B5E836FA633}"/>
              </a:ext>
            </a:extLst>
          </p:cNvPr>
          <p:cNvSpPr txBox="1"/>
          <p:nvPr/>
        </p:nvSpPr>
        <p:spPr>
          <a:xfrm>
            <a:off x="4717011" y="4664667"/>
            <a:ext cx="349178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Ex: A teacher who is getting good results, but is not open to changing her curriculum.</a:t>
            </a:r>
          </a:p>
        </p:txBody>
      </p:sp>
      <p:sp>
        <p:nvSpPr>
          <p:cNvPr id="18" name="Shape 265">
            <a:extLst>
              <a:ext uri="{FF2B5EF4-FFF2-40B4-BE49-F238E27FC236}">
                <a16:creationId xmlns:a16="http://schemas.microsoft.com/office/drawing/2014/main" id="{7FF8C5F7-FF98-47D3-8C16-43AFC389112E}"/>
              </a:ext>
            </a:extLst>
          </p:cNvPr>
          <p:cNvSpPr txBox="1"/>
          <p:nvPr/>
        </p:nvSpPr>
        <p:spPr>
          <a:xfrm>
            <a:off x="899658" y="2395873"/>
            <a:ext cx="3599904" cy="127401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Ex: A new teacher who constantly seeks feedback, wants to improve. Could say things like “What should I do?”</a:t>
            </a:r>
          </a:p>
        </p:txBody>
      </p:sp>
      <p:sp>
        <p:nvSpPr>
          <p:cNvPr id="19" name="Shape 266">
            <a:extLst>
              <a:ext uri="{FF2B5EF4-FFF2-40B4-BE49-F238E27FC236}">
                <a16:creationId xmlns:a16="http://schemas.microsoft.com/office/drawing/2014/main" id="{8B5A367E-9236-431C-A026-F3B3BADE2EF5}"/>
              </a:ext>
            </a:extLst>
          </p:cNvPr>
          <p:cNvSpPr txBox="1"/>
          <p:nvPr/>
        </p:nvSpPr>
        <p:spPr>
          <a:xfrm>
            <a:off x="152400" y="6096000"/>
            <a:ext cx="746760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Adapted from Blanchard, Ken (2003).  </a:t>
            </a:r>
            <a:r>
              <a:rPr lang="en-US" sz="1200" i="1">
                <a:solidFill>
                  <a:schemeClr val="dk1"/>
                </a:solidFill>
                <a:latin typeface="Calibri"/>
                <a:ea typeface="Calibri"/>
                <a:cs typeface="Calibri"/>
                <a:sym typeface="Calibri"/>
              </a:rPr>
              <a:t>The One Minute Manager.</a:t>
            </a:r>
            <a:r>
              <a:rPr lang="en-US" sz="1200">
                <a:solidFill>
                  <a:schemeClr val="dk1"/>
                </a:solidFill>
                <a:latin typeface="Calibri"/>
                <a:ea typeface="Calibri"/>
                <a:cs typeface="Calibri"/>
                <a:sym typeface="Calibri"/>
              </a:rPr>
              <a:t> New York: William Morrow Company.</a:t>
            </a:r>
          </a:p>
        </p:txBody>
      </p:sp>
    </p:spTree>
    <p:extLst>
      <p:ext uri="{BB962C8B-B14F-4D97-AF65-F5344CB8AC3E}">
        <p14:creationId xmlns:p14="http://schemas.microsoft.com/office/powerpoint/2010/main" val="174260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389F16-1584-413A-B7DC-1F355F533D7E}"/>
              </a:ext>
            </a:extLst>
          </p:cNvPr>
          <p:cNvSpPr>
            <a:spLocks noGrp="1"/>
          </p:cNvSpPr>
          <p:nvPr>
            <p:ph idx="1"/>
          </p:nvPr>
        </p:nvSpPr>
        <p:spPr>
          <a:xfrm>
            <a:off x="31339" y="1269941"/>
            <a:ext cx="4891611" cy="4816410"/>
          </a:xfrm>
        </p:spPr>
        <p:txBody>
          <a:bodyPr anchor="ctr"/>
          <a:lstStyle/>
          <a:p>
            <a:pPr marL="0" indent="0" algn="ctr">
              <a:buNone/>
            </a:pPr>
            <a:endParaRPr lang="en-US"/>
          </a:p>
          <a:p>
            <a:pPr marL="0" indent="0" algn="ctr">
              <a:buNone/>
            </a:pPr>
            <a:r>
              <a:rPr lang="en-US"/>
              <a:t>Why might someone in this quadrant be difficult to coach? </a:t>
            </a:r>
          </a:p>
          <a:p>
            <a:pPr marL="0" indent="0" algn="ctr">
              <a:buNone/>
            </a:pPr>
            <a:endParaRPr lang="en-US" sz="300"/>
          </a:p>
          <a:p>
            <a:pPr marL="0" indent="0" algn="ctr">
              <a:buNone/>
            </a:pPr>
            <a:endParaRPr lang="en-US"/>
          </a:p>
          <a:p>
            <a:pPr marL="0" indent="0" algn="ctr">
              <a:buNone/>
            </a:pPr>
            <a:endParaRPr lang="en-US" sz="1100"/>
          </a:p>
          <a:p>
            <a:pPr marL="0" indent="0" algn="ctr">
              <a:buNone/>
            </a:pPr>
            <a:r>
              <a:rPr lang="en-US"/>
              <a:t>How could you adapt the Six Steps to better align with your teacher’s skill and will? </a:t>
            </a:r>
          </a:p>
        </p:txBody>
      </p:sp>
      <p:sp>
        <p:nvSpPr>
          <p:cNvPr id="3" name="Text Placeholder 2">
            <a:extLst>
              <a:ext uri="{FF2B5EF4-FFF2-40B4-BE49-F238E27FC236}">
                <a16:creationId xmlns:a16="http://schemas.microsoft.com/office/drawing/2014/main" id="{26C995C1-B460-4B32-951E-18279F75BDC9}"/>
              </a:ext>
            </a:extLst>
          </p:cNvPr>
          <p:cNvSpPr>
            <a:spLocks noGrp="1"/>
          </p:cNvSpPr>
          <p:nvPr>
            <p:ph type="body" sz="quarter" idx="17"/>
          </p:nvPr>
        </p:nvSpPr>
        <p:spPr/>
        <p:txBody>
          <a:bodyPr/>
          <a:lstStyle/>
          <a:p>
            <a:r>
              <a:rPr lang="en-US"/>
              <a:t>Situational Leadership</a:t>
            </a:r>
          </a:p>
        </p:txBody>
      </p:sp>
      <p:pic>
        <p:nvPicPr>
          <p:cNvPr id="4" name="Picture 2" descr="Image result for post it chart paper">
            <a:extLst>
              <a:ext uri="{FF2B5EF4-FFF2-40B4-BE49-F238E27FC236}">
                <a16:creationId xmlns:a16="http://schemas.microsoft.com/office/drawing/2014/main" id="{FC28871A-09DF-48AE-ACC4-E27B281C4B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12" r="9998"/>
          <a:stretch/>
        </p:blipFill>
        <p:spPr bwMode="auto">
          <a:xfrm>
            <a:off x="5178500" y="1269941"/>
            <a:ext cx="3813100" cy="481641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C3969CDF-3518-4096-8561-07161BCFCA52}"/>
              </a:ext>
            </a:extLst>
          </p:cNvPr>
          <p:cNvCxnSpPr>
            <a:cxnSpLocks/>
          </p:cNvCxnSpPr>
          <p:nvPr/>
        </p:nvCxnSpPr>
        <p:spPr>
          <a:xfrm>
            <a:off x="5434050" y="3972786"/>
            <a:ext cx="33020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20" name="TextBox 19">
            <a:extLst>
              <a:ext uri="{FF2B5EF4-FFF2-40B4-BE49-F238E27FC236}">
                <a16:creationId xmlns:a16="http://schemas.microsoft.com/office/drawing/2014/main" id="{CED149A6-E4EE-4161-B36A-925F2F30CC86}"/>
              </a:ext>
            </a:extLst>
          </p:cNvPr>
          <p:cNvSpPr txBox="1"/>
          <p:nvPr/>
        </p:nvSpPr>
        <p:spPr>
          <a:xfrm>
            <a:off x="5913120" y="2001520"/>
            <a:ext cx="2346960" cy="369332"/>
          </a:xfrm>
          <a:prstGeom prst="rect">
            <a:avLst/>
          </a:prstGeom>
          <a:noFill/>
        </p:spPr>
        <p:txBody>
          <a:bodyPr wrap="square" rtlCol="0">
            <a:spAutoFit/>
          </a:bodyPr>
          <a:lstStyle/>
          <a:p>
            <a:pPr algn="ctr"/>
            <a:r>
              <a:rPr lang="en-US" b="1"/>
              <a:t>DIRECTING</a:t>
            </a:r>
          </a:p>
        </p:txBody>
      </p:sp>
      <p:sp>
        <p:nvSpPr>
          <p:cNvPr id="22" name="Arrow: Right 21">
            <a:extLst>
              <a:ext uri="{FF2B5EF4-FFF2-40B4-BE49-F238E27FC236}">
                <a16:creationId xmlns:a16="http://schemas.microsoft.com/office/drawing/2014/main" id="{AB8E0775-3964-4889-9182-8BD3895AC294}"/>
              </a:ext>
            </a:extLst>
          </p:cNvPr>
          <p:cNvSpPr/>
          <p:nvPr/>
        </p:nvSpPr>
        <p:spPr>
          <a:xfrm>
            <a:off x="4963590" y="4744720"/>
            <a:ext cx="634570" cy="264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69BF628C-C5A3-41E5-B76D-8C3DEFAF43CC}"/>
              </a:ext>
            </a:extLst>
          </p:cNvPr>
          <p:cNvSpPr/>
          <p:nvPr/>
        </p:nvSpPr>
        <p:spPr>
          <a:xfrm>
            <a:off x="4963590" y="2724786"/>
            <a:ext cx="634570" cy="264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58497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DB09E"/>
      </a:dk2>
      <a:lt2>
        <a:srgbClr val="E7E6E6"/>
      </a:lt2>
      <a:accent1>
        <a:srgbClr val="3DB09E"/>
      </a:accent1>
      <a:accent2>
        <a:srgbClr val="E24E31"/>
      </a:accent2>
      <a:accent3>
        <a:srgbClr val="A5A5A5"/>
      </a:accent3>
      <a:accent4>
        <a:srgbClr val="E7E6E6"/>
      </a:accent4>
      <a:accent5>
        <a:srgbClr val="BFBFBF"/>
      </a:accent5>
      <a:accent6>
        <a:srgbClr val="A5A5A5"/>
      </a:accent6>
      <a:hlink>
        <a:srgbClr val="3DB09E"/>
      </a:hlink>
      <a:folHlink>
        <a:srgbClr val="E24E3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3DB09E"/>
      </a:dk2>
      <a:lt2>
        <a:srgbClr val="E7E6E6"/>
      </a:lt2>
      <a:accent1>
        <a:srgbClr val="3DB09E"/>
      </a:accent1>
      <a:accent2>
        <a:srgbClr val="E24E31"/>
      </a:accent2>
      <a:accent3>
        <a:srgbClr val="A5A5A5"/>
      </a:accent3>
      <a:accent4>
        <a:srgbClr val="E7E6E6"/>
      </a:accent4>
      <a:accent5>
        <a:srgbClr val="BFBFBF"/>
      </a:accent5>
      <a:accent6>
        <a:srgbClr val="A5A5A5"/>
      </a:accent6>
      <a:hlink>
        <a:srgbClr val="3DB09E"/>
      </a:hlink>
      <a:folHlink>
        <a:srgbClr val="E24E3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146101D1FB634CA675AE9DE6A05809" ma:contentTypeVersion="3" ma:contentTypeDescription="Create a new document." ma:contentTypeScope="" ma:versionID="42aae360701da0331b817796472c1f11">
  <xsd:schema xmlns:xsd="http://www.w3.org/2001/XMLSchema" xmlns:xs="http://www.w3.org/2001/XMLSchema" xmlns:p="http://schemas.microsoft.com/office/2006/metadata/properties" xmlns:ns2="c7fefaca-fb44-4f1d-81bc-6e3871ee8006" xmlns:ns3="fbf88c96-2400-42d8-8ed9-06e8d33894c2" xmlns:ns4="http://schemas.microsoft.com/sharepoint/v4" targetNamespace="http://schemas.microsoft.com/office/2006/metadata/properties" ma:root="true" ma:fieldsID="977a48789190ffb6f7321d13c4ee1f88" ns2:_="" ns3:_="" ns4:_="">
    <xsd:import namespace="c7fefaca-fb44-4f1d-81bc-6e3871ee8006"/>
    <xsd:import namespace="fbf88c96-2400-42d8-8ed9-06e8d33894c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4:IconOverla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efaca-fb44-4f1d-81bc-6e3871ee8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B9A1C5-2AAA-4FFD-AD71-297C49C93F49}">
  <ds:schemaRefs>
    <ds:schemaRef ds:uri="fbf88c96-2400-42d8-8ed9-06e8d33894c2"/>
    <ds:schemaRef ds:uri="http://schemas.microsoft.com/office/2006/documentManagement/types"/>
    <ds:schemaRef ds:uri="http://schemas.microsoft.com/sharepoint/v4"/>
    <ds:schemaRef ds:uri="http://purl.org/dc/elements/1.1/"/>
    <ds:schemaRef ds:uri="http://schemas.microsoft.com/office/2006/metadata/properties"/>
    <ds:schemaRef ds:uri="http://schemas.microsoft.com/office/infopath/2007/PartnerControls"/>
    <ds:schemaRef ds:uri="c7fefaca-fb44-4f1d-81bc-6e3871ee8006"/>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BFF6247-DDBB-4EA9-B02F-F1BF606F4F2D}">
  <ds:schemaRefs>
    <ds:schemaRef ds:uri="http://schemas.microsoft.com/sharepoint/v3/contenttype/forms"/>
  </ds:schemaRefs>
</ds:datastoreItem>
</file>

<file path=customXml/itemProps3.xml><?xml version="1.0" encoding="utf-8"?>
<ds:datastoreItem xmlns:ds="http://schemas.openxmlformats.org/officeDocument/2006/customXml" ds:itemID="{80C9F184-783B-4219-9DDE-EC396288C3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efaca-fb44-4f1d-81bc-6e3871ee8006"/>
    <ds:schemaRef ds:uri="fbf88c96-2400-42d8-8ed9-06e8d33894c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3860</Words>
  <Application>Microsoft Office PowerPoint</Application>
  <PresentationFormat>On-screen Show (4:3)</PresentationFormat>
  <Paragraphs>312</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Cambria</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Beverley Tyndall</dc:creator>
  <cp:lastModifiedBy>Beverley Tyndall</cp:lastModifiedBy>
  <cp:revision>3</cp:revision>
  <dcterms:modified xsi:type="dcterms:W3CDTF">2019-11-08T22:00:27Z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0x010100E3146101D1FB634CA675AE9DE6A05809</vt:lpwstr>
  </property>
</Properties>
</file>