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: Why Opportunity Culture" id="{9D4721E4-0942-42D9-912D-7D451B43744B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ace Han" initials="" lastIdx="31" clrIdx="0"/>
  <p:cmAuthor id="1" name="Rob" initials="R" lastIdx="1" clrIdx="1"/>
  <p:cmAuthor id="2" name="Nita" initials="N" lastIdx="18" clrIdx="2"/>
  <p:cmAuthor id="3" name="Stacey Shumake" initials="SS" lastIdx="10" clrIdx="3">
    <p:extLst/>
  </p:cmAuthor>
  <p:cmAuthor id="4" name="Emily Hassel" initials="EH" lastIdx="36" clrIdx="4">
    <p:extLst/>
  </p:cmAuthor>
  <p:cmAuthor id="5" name="Sharon Barrett" initials="SB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2548" autoAdjust="0"/>
  </p:normalViewPr>
  <p:slideViewPr>
    <p:cSldViewPr>
      <p:cViewPr varScale="1">
        <p:scale>
          <a:sx n="75" d="100"/>
          <a:sy n="75" d="100"/>
        </p:scale>
        <p:origin x="7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7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25956-2BA7-489C-AA72-4D37A7B79E9B}" type="datetimeFigureOut">
              <a:rPr lang="en-US" smtClean="0"/>
              <a:pPr/>
              <a:t>10/29/2018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0F6AD-62DB-4E88-B2AF-467A2D33D6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53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48200"/>
            <a:ext cx="5852160" cy="4495800"/>
          </a:xfrm>
        </p:spPr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B71AC-FCD3-4367-877D-6152F2370F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6704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© 2016 Public Impact</a:t>
            </a:r>
          </a:p>
        </p:txBody>
      </p:sp>
    </p:spTree>
    <p:extLst>
      <p:ext uri="{BB962C8B-B14F-4D97-AF65-F5344CB8AC3E}">
        <p14:creationId xmlns:p14="http://schemas.microsoft.com/office/powerpoint/2010/main" val="347071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© 2016 Public Impact</a:t>
            </a:r>
          </a:p>
        </p:txBody>
      </p:sp>
    </p:spTree>
    <p:extLst>
      <p:ext uri="{BB962C8B-B14F-4D97-AF65-F5344CB8AC3E}">
        <p14:creationId xmlns:p14="http://schemas.microsoft.com/office/powerpoint/2010/main" val="2748846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ublic Impact_Horz_V.1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810"/>
            <a:ext cx="9067800" cy="6800850"/>
          </a:xfrm>
          <a:prstGeom prst="rect">
            <a:avLst/>
          </a:prstGeom>
        </p:spPr>
      </p:pic>
      <p:sp>
        <p:nvSpPr>
          <p:cNvPr id="9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" y="304800"/>
            <a:ext cx="8001000" cy="5334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baseline="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228600" y="1066800"/>
            <a:ext cx="8001000" cy="533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Tx/>
              <a:buNone/>
              <a:defRPr sz="2800" baseline="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971800"/>
            <a:ext cx="8001000" cy="4572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 baseline="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Authors</a:t>
            </a:r>
          </a:p>
        </p:txBody>
      </p:sp>
    </p:spTree>
    <p:extLst>
      <p:ext uri="{BB962C8B-B14F-4D97-AF65-F5344CB8AC3E}">
        <p14:creationId xmlns:p14="http://schemas.microsoft.com/office/powerpoint/2010/main" val="423078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© 2016 Public Impact</a:t>
            </a:r>
          </a:p>
        </p:txBody>
      </p:sp>
    </p:spTree>
    <p:extLst>
      <p:ext uri="{BB962C8B-B14F-4D97-AF65-F5344CB8AC3E}">
        <p14:creationId xmlns:p14="http://schemas.microsoft.com/office/powerpoint/2010/main" val="388465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378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© 2016 Public Impact</a:t>
            </a:r>
          </a:p>
        </p:txBody>
      </p:sp>
    </p:spTree>
    <p:extLst>
      <p:ext uri="{BB962C8B-B14F-4D97-AF65-F5344CB8AC3E}">
        <p14:creationId xmlns:p14="http://schemas.microsoft.com/office/powerpoint/2010/main" val="331784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© 2016 Public Impact</a:t>
            </a:r>
          </a:p>
        </p:txBody>
      </p:sp>
    </p:spTree>
    <p:extLst>
      <p:ext uri="{BB962C8B-B14F-4D97-AF65-F5344CB8AC3E}">
        <p14:creationId xmlns:p14="http://schemas.microsoft.com/office/powerpoint/2010/main" val="61636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© 2016 Public Impact</a:t>
            </a:r>
          </a:p>
        </p:txBody>
      </p:sp>
    </p:spTree>
    <p:extLst>
      <p:ext uri="{BB962C8B-B14F-4D97-AF65-F5344CB8AC3E}">
        <p14:creationId xmlns:p14="http://schemas.microsoft.com/office/powerpoint/2010/main" val="304380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© 2016 Public Impact</a:t>
            </a:r>
          </a:p>
        </p:txBody>
      </p:sp>
    </p:spTree>
    <p:extLst>
      <p:ext uri="{BB962C8B-B14F-4D97-AF65-F5344CB8AC3E}">
        <p14:creationId xmlns:p14="http://schemas.microsoft.com/office/powerpoint/2010/main" val="201829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© 2016 Public Impact</a:t>
            </a:r>
          </a:p>
        </p:txBody>
      </p:sp>
    </p:spTree>
    <p:extLst>
      <p:ext uri="{BB962C8B-B14F-4D97-AF65-F5344CB8AC3E}">
        <p14:creationId xmlns:p14="http://schemas.microsoft.com/office/powerpoint/2010/main" val="28959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© 2016 Public Impact</a:t>
            </a:r>
          </a:p>
        </p:txBody>
      </p:sp>
    </p:spTree>
    <p:extLst>
      <p:ext uri="{BB962C8B-B14F-4D97-AF65-F5344CB8AC3E}">
        <p14:creationId xmlns:p14="http://schemas.microsoft.com/office/powerpoint/2010/main" val="228284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Public Impact_Horz_V.1a.jpg"/>
          <p:cNvPicPr>
            <a:picLocks noChangeAspect="1"/>
          </p:cNvPicPr>
          <p:nvPr userDrawn="1"/>
        </p:nvPicPr>
        <p:blipFill>
          <a:blip r:embed="rId14" cstate="print"/>
          <a:srcRect b="88662"/>
          <a:stretch>
            <a:fillRect/>
          </a:stretch>
        </p:blipFill>
        <p:spPr>
          <a:xfrm>
            <a:off x="106680" y="76200"/>
            <a:ext cx="8961120" cy="762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25507" y="6507480"/>
            <a:ext cx="8883127" cy="274320"/>
          </a:xfrm>
          <a:prstGeom prst="rect">
            <a:avLst/>
          </a:prstGeom>
          <a:solidFill>
            <a:srgbClr val="F57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OpportunityCulture.org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534400" y="6477000"/>
            <a:ext cx="47423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886A22-0E8C-411E-A09E-05692142F1D7}" type="slidenum">
              <a:rPr lang="en-US" sz="1400" smtClean="0">
                <a:solidFill>
                  <a:prstClr val="black"/>
                </a:solidFill>
                <a:latin typeface="Calibri"/>
              </a:rPr>
              <a:pPr/>
              <a:t>‹#›</a:t>
            </a:fld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050" name="Picture 2" descr="OC_logo_web-hires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00"/>
            <a:ext cx="1272791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98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opportunityculture.org/introduction-to-an-opportunity-cultu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52400" y="304800"/>
            <a:ext cx="8686800" cy="533400"/>
          </a:xfrm>
        </p:spPr>
        <p:txBody>
          <a:bodyPr anchor="ctr">
            <a:no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An Opportunity Culture for </a:t>
            </a:r>
            <a:r>
              <a:rPr lang="en-US" sz="3600" b="1" i="1" dirty="0">
                <a:solidFill>
                  <a:schemeClr val="tx2"/>
                </a:solidFill>
              </a:rPr>
              <a:t>All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0" y="2133600"/>
            <a:ext cx="8839200" cy="614916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en-US" sz="2600" b="1" dirty="0">
                <a:solidFill>
                  <a:schemeClr val="tx2"/>
                </a:solidFill>
              </a:rPr>
              <a:t>Introduction for Principals Joining Opportunity Culture Schools</a:t>
            </a:r>
          </a:p>
        </p:txBody>
      </p:sp>
      <p:pic>
        <p:nvPicPr>
          <p:cNvPr id="4098" name="Picture 2" descr="OC_logo_web-hi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-21501"/>
            <a:ext cx="2571038" cy="184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A65CEC4-FE7D-40A0-B894-DAB4E3E42348}"/>
              </a:ext>
            </a:extLst>
          </p:cNvPr>
          <p:cNvSpPr/>
          <p:nvPr/>
        </p:nvSpPr>
        <p:spPr>
          <a:xfrm>
            <a:off x="0" y="-21501"/>
            <a:ext cx="9200438" cy="6879501"/>
          </a:xfrm>
          <a:prstGeom prst="rect">
            <a:avLst/>
          </a:prstGeom>
          <a:solidFill>
            <a:schemeClr val="tx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1B0B9D-4145-4259-9AA1-B55B1510E007}"/>
              </a:ext>
            </a:extLst>
          </p:cNvPr>
          <p:cNvSpPr/>
          <p:nvPr/>
        </p:nvSpPr>
        <p:spPr>
          <a:xfrm>
            <a:off x="1895119" y="2669657"/>
            <a:ext cx="5410200" cy="15186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NOTE: </a:t>
            </a:r>
            <a:r>
              <a:rPr lang="en-US" dirty="0">
                <a:solidFill>
                  <a:schemeClr val="tx1"/>
                </a:solidFill>
              </a:rPr>
              <a:t>An updated version of this slide deck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can be found here: </a:t>
            </a:r>
            <a:r>
              <a:rPr lang="en-US" b="1" u="sng" dirty="0">
                <a:solidFill>
                  <a:srgbClr val="338F8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https://opportunityculture.org/introduction-to-an-opportunity-culture/</a:t>
            </a:r>
            <a:endParaRPr lang="en-US" b="1" u="sng" dirty="0">
              <a:solidFill>
                <a:srgbClr val="338F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67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B92595D72D5447989510D5AE3DA35F" ma:contentTypeVersion="6" ma:contentTypeDescription="Create a new document." ma:contentTypeScope="" ma:versionID="3a7b43828ffa603cd68903bf715937db">
  <xsd:schema xmlns:xsd="http://www.w3.org/2001/XMLSchema" xmlns:xs="http://www.w3.org/2001/XMLSchema" xmlns:p="http://schemas.microsoft.com/office/2006/metadata/properties" xmlns:ns2="fbf88c96-2400-42d8-8ed9-06e8d33894c2" targetNamespace="http://schemas.microsoft.com/office/2006/metadata/properties" ma:root="true" ma:fieldsID="f364387b7458aeabb4718dbf202cf727" ns2:_="">
    <xsd:import namespace="fbf88c96-2400-42d8-8ed9-06e8d33894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88c96-2400-42d8-8ed9-06e8d33894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768E22-C7BF-4927-8573-467DC95C52D7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fbf88c96-2400-42d8-8ed9-06e8d33894c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890B91-C9F6-4682-A12B-6BA226B5F6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88c96-2400-42d8-8ed9-06e8d33894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CB3CFA-FF5D-405D-B772-AC4E120B79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54544</TotalTime>
  <Words>22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Beverley Tyndall</cp:lastModifiedBy>
  <cp:revision>232</cp:revision>
  <dcterms:created xsi:type="dcterms:W3CDTF">2014-01-21T13:55:53Z</dcterms:created>
  <dcterms:modified xsi:type="dcterms:W3CDTF">2018-10-29T19:36:21Z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0x010100A8B92595D72D5447989510D5AE3DA35F</vt:lpwstr>
  </property>
</Properties>
</file>